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9"/>
  </p:sldMasterIdLst>
  <p:notesMasterIdLst>
    <p:notesMasterId r:id="rId25"/>
  </p:notesMasterIdLst>
  <p:handoutMasterIdLst>
    <p:handoutMasterId r:id="rId26"/>
  </p:handoutMasterIdLst>
  <p:sldIdLst>
    <p:sldId id="256" r:id="rId10"/>
    <p:sldId id="257" r:id="rId11"/>
    <p:sldId id="258" r:id="rId12"/>
    <p:sldId id="259" r:id="rId13"/>
    <p:sldId id="260" r:id="rId14"/>
    <p:sldId id="261" r:id="rId15"/>
    <p:sldId id="266" r:id="rId16"/>
    <p:sldId id="267" r:id="rId17"/>
    <p:sldId id="270" r:id="rId18"/>
    <p:sldId id="271" r:id="rId19"/>
    <p:sldId id="272" r:id="rId20"/>
    <p:sldId id="264" r:id="rId21"/>
    <p:sldId id="265" r:id="rId22"/>
    <p:sldId id="273" r:id="rId23"/>
    <p:sldId id="262" r:id="rId24"/>
  </p:sldIdLst>
  <p:sldSz cx="12192000" cy="6858000"/>
  <p:notesSz cx="6858000" cy="9144000"/>
  <p:embeddedFontLst>
    <p:embeddedFont>
      <p:font typeface="Sweco Sans" panose="020B0604020202020204" charset="0"/>
      <p:regular r:id="rId27"/>
      <p:bold r:id="rId28"/>
      <p:italic r:id="rId29"/>
      <p:boldItalic r:id="rId30"/>
    </p:embeddedFont>
  </p:embeddedFontLst>
  <p:custDataLst>
    <p:tags r:id="rId3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 Title Section" id="{67D7EC4A-8FFB-47FA-8AAF-9642EAD29776}">
          <p14:sldIdLst>
            <p14:sldId id="256"/>
            <p14:sldId id="257"/>
            <p14:sldId id="258"/>
            <p14:sldId id="259"/>
            <p14:sldId id="260"/>
            <p14:sldId id="261"/>
            <p14:sldId id="266"/>
            <p14:sldId id="267"/>
            <p14:sldId id="270"/>
            <p14:sldId id="271"/>
            <p14:sldId id="272"/>
            <p14:sldId id="264"/>
            <p14:sldId id="265"/>
            <p14:sldId id="273"/>
            <p14:sldId id="262"/>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75" d="100"/>
          <a:sy n="75" d="100"/>
        </p:scale>
        <p:origin x="734" y="101"/>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customXml" Target="../customXml/item8.xml"/><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2.xml"/><Relationship Id="rId34" Type="http://schemas.openxmlformats.org/officeDocument/2006/relationships/theme" Target="theme/theme1.xml"/><Relationship Id="rId7" Type="http://schemas.openxmlformats.org/officeDocument/2006/relationships/customXml" Target="../customXml/item7.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notesMaster" Target="notesMasters/notesMaster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font" Target="fonts/font3.fntdata"/><Relationship Id="rId1" Type="http://schemas.openxmlformats.org/officeDocument/2006/relationships/customXml" Target="../customXml/item1.xml"/><Relationship Id="rId6" Type="http://schemas.openxmlformats.org/officeDocument/2006/relationships/customXml" Target="../customXml/item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presProps" Target="presProps.xml"/><Relationship Id="rId5" Type="http://schemas.openxmlformats.org/officeDocument/2006/relationships/customXml" Target="../customXml/item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font" Target="fonts/font2.fntdata"/><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tags" Target="tags/tag1.xml"/><Relationship Id="rId4" Type="http://schemas.openxmlformats.org/officeDocument/2006/relationships/customXml" Target="../customXml/item4.xml"/><Relationship Id="rId9" Type="http://schemas.openxmlformats.org/officeDocument/2006/relationships/slideMaster" Target="slideMasters/slideMaster1.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Date Placeholder 8">
            <a:extLst>
              <a:ext uri="{FF2B5EF4-FFF2-40B4-BE49-F238E27FC236}">
                <a16:creationId xmlns:a16="http://schemas.microsoft.com/office/drawing/2014/main" id="{AE845206-9D4B-4268-8A29-9556DF4E2290}"/>
              </a:ext>
            </a:extLst>
          </p:cNvPr>
          <p:cNvSpPr>
            <a:spLocks noGrp="1"/>
          </p:cNvSpPr>
          <p:nvPr>
            <p:ph type="dt" idx="1"/>
          </p:nvPr>
        </p:nvSpPr>
        <p:spPr>
          <a:xfrm>
            <a:off x="4760535" y="8752305"/>
            <a:ext cx="1592595" cy="152702"/>
          </a:xfrm>
          <a:prstGeom prst="rect">
            <a:avLst/>
          </a:prstGeom>
        </p:spPr>
        <p:txBody>
          <a:bodyPr vert="horz" lIns="0" tIns="0" rIns="0" bIns="0" rtlCol="0" anchor="t" anchorCtr="0"/>
          <a:lstStyle>
            <a:lvl1pPr algn="r">
              <a:defRPr sz="800">
                <a:latin typeface="+mn-lt"/>
              </a:defRPr>
            </a:lvl1pPr>
          </a:lstStyle>
          <a:p>
            <a:fld id="{681EF29B-F0DE-4A5D-971E-F0D2D074F34E}" type="datetime4">
              <a:rPr lang="en-GB" smtClean="0"/>
              <a:t>30 March 2023</a:t>
            </a:fld>
            <a:endParaRPr lang="en-GB" sz="800"/>
          </a:p>
        </p:txBody>
      </p:sp>
      <p:sp>
        <p:nvSpPr>
          <p:cNvPr id="11" name="Slide Number Placeholder 9">
            <a:extLst>
              <a:ext uri="{FF2B5EF4-FFF2-40B4-BE49-F238E27FC236}">
                <a16:creationId xmlns:a16="http://schemas.microsoft.com/office/drawing/2014/main" id="{DF349B49-B9DF-4BAC-A781-810C4D36F493}"/>
              </a:ext>
            </a:extLst>
          </p:cNvPr>
          <p:cNvSpPr>
            <a:spLocks noGrp="1"/>
          </p:cNvSpPr>
          <p:nvPr>
            <p:ph type="sldNum" sz="quarter" idx="3"/>
          </p:nvPr>
        </p:nvSpPr>
        <p:spPr>
          <a:xfrm>
            <a:off x="4760535" y="8570490"/>
            <a:ext cx="1592595" cy="152702"/>
          </a:xfrm>
          <a:prstGeom prst="rect">
            <a:avLst/>
          </a:prstGeom>
        </p:spPr>
        <p:txBody>
          <a:bodyPr vert="horz" lIns="0" tIns="0" rIns="0" bIns="0" rtlCol="0" anchor="t" anchorCtr="0"/>
          <a:lstStyle>
            <a:lvl1pPr algn="r">
              <a:defRPr sz="800">
                <a:latin typeface="+mn-lt"/>
              </a:defRPr>
            </a:lvl1pPr>
          </a:lstStyle>
          <a:p>
            <a:fld id="{A16CFAD1-D197-4A88-B173-A6412E995EE5}" type="slidenum">
              <a:rPr lang="en-GB" smtClean="0"/>
              <a:pPr/>
              <a:t>‹#›</a:t>
            </a:fld>
            <a:endParaRPr lang="en-GB" sz="800"/>
          </a:p>
        </p:txBody>
      </p:sp>
      <p:sp>
        <p:nvSpPr>
          <p:cNvPr id="12" name="Footer Placeholder 10">
            <a:extLst>
              <a:ext uri="{FF2B5EF4-FFF2-40B4-BE49-F238E27FC236}">
                <a16:creationId xmlns:a16="http://schemas.microsoft.com/office/drawing/2014/main" id="{4B53B10D-D604-4E2D-B18E-A2B8163CC1E4}"/>
              </a:ext>
            </a:extLst>
          </p:cNvPr>
          <p:cNvSpPr>
            <a:spLocks noGrp="1"/>
          </p:cNvSpPr>
          <p:nvPr>
            <p:ph type="ftr" sz="quarter" idx="2"/>
          </p:nvPr>
        </p:nvSpPr>
        <p:spPr>
          <a:xfrm>
            <a:off x="446366" y="8752305"/>
            <a:ext cx="4308538" cy="152702"/>
          </a:xfrm>
          <a:prstGeom prst="rect">
            <a:avLst/>
          </a:prstGeom>
        </p:spPr>
        <p:txBody>
          <a:bodyPr vert="horz" lIns="0" tIns="0" rIns="0" bIns="0" rtlCol="0" anchor="t" anchorCtr="0"/>
          <a:lstStyle>
            <a:lvl1pPr algn="l">
              <a:defRPr sz="800">
                <a:latin typeface="+mn-lt"/>
              </a:defRPr>
            </a:lvl1pPr>
          </a:lstStyle>
          <a:p>
            <a:endParaRPr lang="en-GB" sz="800"/>
          </a:p>
        </p:txBody>
      </p:sp>
      <p:sp>
        <p:nvSpPr>
          <p:cNvPr id="13" name="Header Placeholder 12">
            <a:extLst>
              <a:ext uri="{FF2B5EF4-FFF2-40B4-BE49-F238E27FC236}">
                <a16:creationId xmlns:a16="http://schemas.microsoft.com/office/drawing/2014/main" id="{0225AF11-4B47-41F0-B130-3DC91DD63C44}"/>
              </a:ext>
            </a:extLst>
          </p:cNvPr>
          <p:cNvSpPr>
            <a:spLocks noGrp="1"/>
          </p:cNvSpPr>
          <p:nvPr>
            <p:ph type="hdr" sz="quarter"/>
          </p:nvPr>
        </p:nvSpPr>
        <p:spPr>
          <a:xfrm>
            <a:off x="446366" y="8570490"/>
            <a:ext cx="4308538" cy="152702"/>
          </a:xfrm>
          <a:prstGeom prst="rect">
            <a:avLst/>
          </a:prstGeom>
        </p:spPr>
        <p:txBody>
          <a:bodyPr vert="horz" lIns="0" tIns="0" rIns="0" bIns="0" rtlCol="0" anchor="t" anchorCtr="0"/>
          <a:lstStyle>
            <a:lvl1pPr algn="l">
              <a:defRPr sz="800">
                <a:latin typeface="+mn-lt"/>
              </a:defRPr>
            </a:lvl1pPr>
          </a:lstStyle>
          <a:p>
            <a:endParaRPr lang="en-GB" sz="800"/>
          </a:p>
        </p:txBody>
      </p:sp>
      <p:pic>
        <p:nvPicPr>
          <p:cNvPr id="6" name="Graphic 5">
            <a:extLst>
              <a:ext uri="{FF2B5EF4-FFF2-40B4-BE49-F238E27FC236}">
                <a16:creationId xmlns:a16="http://schemas.microsoft.com/office/drawing/2014/main" id="{6B633F08-F507-460F-9D27-2F659DDD441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447741" y="360000"/>
            <a:ext cx="905388" cy="263455"/>
          </a:xfrm>
          <a:prstGeom prst="rect">
            <a:avLst/>
          </a:prstGeom>
        </p:spPr>
      </p:pic>
    </p:spTree>
    <p:extLst>
      <p:ext uri="{BB962C8B-B14F-4D97-AF65-F5344CB8AC3E}">
        <p14:creationId xmlns:p14="http://schemas.microsoft.com/office/powerpoint/2010/main" val="13947997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Notes Placeholder 7">
            <a:extLst>
              <a:ext uri="{FF2B5EF4-FFF2-40B4-BE49-F238E27FC236}">
                <a16:creationId xmlns:a16="http://schemas.microsoft.com/office/drawing/2014/main" id="{ED603FBB-C012-44F8-8D4E-1E5BCC6355E2}"/>
              </a:ext>
            </a:extLst>
          </p:cNvPr>
          <p:cNvSpPr>
            <a:spLocks noGrp="1"/>
          </p:cNvSpPr>
          <p:nvPr>
            <p:ph type="body" sz="quarter" idx="3"/>
          </p:nvPr>
        </p:nvSpPr>
        <p:spPr>
          <a:xfrm>
            <a:off x="360000" y="5314247"/>
            <a:ext cx="6138000" cy="311094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Slide Image Placeholder 11">
            <a:extLst>
              <a:ext uri="{FF2B5EF4-FFF2-40B4-BE49-F238E27FC236}">
                <a16:creationId xmlns:a16="http://schemas.microsoft.com/office/drawing/2014/main" id="{CE09EA81-6923-4332-8C9E-30AE045AFB69}"/>
              </a:ext>
            </a:extLst>
          </p:cNvPr>
          <p:cNvSpPr>
            <a:spLocks noGrp="1" noRot="1" noChangeAspect="1"/>
          </p:cNvSpPr>
          <p:nvPr>
            <p:ph type="sldImg" idx="2"/>
          </p:nvPr>
        </p:nvSpPr>
        <p:spPr>
          <a:xfrm>
            <a:off x="360000" y="1479581"/>
            <a:ext cx="6138000" cy="3452479"/>
          </a:xfrm>
          <a:prstGeom prst="rect">
            <a:avLst/>
          </a:prstGeom>
          <a:noFill/>
          <a:ln w="12700">
            <a:solidFill>
              <a:prstClr val="black"/>
            </a:solidFill>
          </a:ln>
        </p:spPr>
        <p:txBody>
          <a:bodyPr vert="horz" lIns="91440" tIns="45720" rIns="91440" bIns="45720" rtlCol="0" anchor="ctr"/>
          <a:lstStyle/>
          <a:p>
            <a:endParaRPr lang="en-GB"/>
          </a:p>
        </p:txBody>
      </p:sp>
      <p:sp>
        <p:nvSpPr>
          <p:cNvPr id="17" name="Date Placeholder 8">
            <a:extLst>
              <a:ext uri="{FF2B5EF4-FFF2-40B4-BE49-F238E27FC236}">
                <a16:creationId xmlns:a16="http://schemas.microsoft.com/office/drawing/2014/main" id="{8EBAC05E-8F24-4752-8343-003B6B511FCA}"/>
              </a:ext>
            </a:extLst>
          </p:cNvPr>
          <p:cNvSpPr>
            <a:spLocks noGrp="1"/>
          </p:cNvSpPr>
          <p:nvPr>
            <p:ph type="dt" idx="1"/>
          </p:nvPr>
        </p:nvSpPr>
        <p:spPr>
          <a:xfrm>
            <a:off x="4760535" y="8752305"/>
            <a:ext cx="1737465" cy="152702"/>
          </a:xfrm>
          <a:prstGeom prst="rect">
            <a:avLst/>
          </a:prstGeom>
        </p:spPr>
        <p:txBody>
          <a:bodyPr vert="horz" lIns="0" tIns="0" rIns="0" bIns="0" rtlCol="0" anchor="t" anchorCtr="0"/>
          <a:lstStyle>
            <a:lvl1pPr algn="r">
              <a:defRPr sz="800">
                <a:latin typeface="+mn-lt"/>
              </a:defRPr>
            </a:lvl1pPr>
          </a:lstStyle>
          <a:p>
            <a:fld id="{681EF29B-F0DE-4A5D-971E-F0D2D074F34E}" type="datetime4">
              <a:rPr lang="en-GB" smtClean="0"/>
              <a:t>30 March 2023</a:t>
            </a:fld>
            <a:endParaRPr lang="en-GB" sz="800"/>
          </a:p>
        </p:txBody>
      </p:sp>
      <p:sp>
        <p:nvSpPr>
          <p:cNvPr id="18" name="Slide Number Placeholder 9">
            <a:extLst>
              <a:ext uri="{FF2B5EF4-FFF2-40B4-BE49-F238E27FC236}">
                <a16:creationId xmlns:a16="http://schemas.microsoft.com/office/drawing/2014/main" id="{1D693BA3-BE27-457C-84EF-2CE89AE4DBD9}"/>
              </a:ext>
            </a:extLst>
          </p:cNvPr>
          <p:cNvSpPr>
            <a:spLocks noGrp="1"/>
          </p:cNvSpPr>
          <p:nvPr>
            <p:ph type="sldNum" sz="quarter" idx="5"/>
          </p:nvPr>
        </p:nvSpPr>
        <p:spPr>
          <a:xfrm>
            <a:off x="4760535" y="8570490"/>
            <a:ext cx="1737465" cy="152702"/>
          </a:xfrm>
          <a:prstGeom prst="rect">
            <a:avLst/>
          </a:prstGeom>
        </p:spPr>
        <p:txBody>
          <a:bodyPr vert="horz" lIns="0" tIns="0" rIns="0" bIns="0" rtlCol="0" anchor="t" anchorCtr="0"/>
          <a:lstStyle>
            <a:lvl1pPr algn="r">
              <a:defRPr sz="800">
                <a:latin typeface="+mn-lt"/>
              </a:defRPr>
            </a:lvl1pPr>
          </a:lstStyle>
          <a:p>
            <a:fld id="{A16CFAD1-D197-4A88-B173-A6412E995EE5}" type="slidenum">
              <a:rPr lang="en-GB" smtClean="0"/>
              <a:pPr/>
              <a:t>‹#›</a:t>
            </a:fld>
            <a:endParaRPr lang="en-GB" sz="800"/>
          </a:p>
        </p:txBody>
      </p:sp>
      <p:sp>
        <p:nvSpPr>
          <p:cNvPr id="19" name="Footer Placeholder 10">
            <a:extLst>
              <a:ext uri="{FF2B5EF4-FFF2-40B4-BE49-F238E27FC236}">
                <a16:creationId xmlns:a16="http://schemas.microsoft.com/office/drawing/2014/main" id="{F71DC945-9758-4703-A041-B00CC90596BD}"/>
              </a:ext>
            </a:extLst>
          </p:cNvPr>
          <p:cNvSpPr>
            <a:spLocks noGrp="1"/>
          </p:cNvSpPr>
          <p:nvPr>
            <p:ph type="ftr" sz="quarter" idx="4"/>
          </p:nvPr>
        </p:nvSpPr>
        <p:spPr>
          <a:xfrm>
            <a:off x="353656" y="8752305"/>
            <a:ext cx="4401248" cy="152702"/>
          </a:xfrm>
          <a:prstGeom prst="rect">
            <a:avLst/>
          </a:prstGeom>
        </p:spPr>
        <p:txBody>
          <a:bodyPr vert="horz" lIns="0" tIns="0" rIns="0" bIns="0" rtlCol="0" anchor="t" anchorCtr="0"/>
          <a:lstStyle>
            <a:lvl1pPr algn="l">
              <a:defRPr sz="800">
                <a:latin typeface="+mn-lt"/>
              </a:defRPr>
            </a:lvl1pPr>
          </a:lstStyle>
          <a:p>
            <a:endParaRPr lang="en-GB" sz="800"/>
          </a:p>
        </p:txBody>
      </p:sp>
      <p:sp>
        <p:nvSpPr>
          <p:cNvPr id="20" name="Header Placeholder 12">
            <a:extLst>
              <a:ext uri="{FF2B5EF4-FFF2-40B4-BE49-F238E27FC236}">
                <a16:creationId xmlns:a16="http://schemas.microsoft.com/office/drawing/2014/main" id="{9AA08409-7D69-4F6B-8F0E-3BF399AD47EE}"/>
              </a:ext>
            </a:extLst>
          </p:cNvPr>
          <p:cNvSpPr>
            <a:spLocks noGrp="1"/>
          </p:cNvSpPr>
          <p:nvPr>
            <p:ph type="hdr" sz="quarter"/>
          </p:nvPr>
        </p:nvSpPr>
        <p:spPr>
          <a:xfrm>
            <a:off x="353656" y="8570490"/>
            <a:ext cx="4401248" cy="152702"/>
          </a:xfrm>
          <a:prstGeom prst="rect">
            <a:avLst/>
          </a:prstGeom>
        </p:spPr>
        <p:txBody>
          <a:bodyPr vert="horz" lIns="0" tIns="0" rIns="0" bIns="0" rtlCol="0" anchor="t" anchorCtr="0"/>
          <a:lstStyle>
            <a:lvl1pPr algn="l">
              <a:defRPr sz="800">
                <a:latin typeface="+mn-lt"/>
              </a:defRPr>
            </a:lvl1pPr>
          </a:lstStyle>
          <a:p>
            <a:endParaRPr lang="en-GB" sz="800"/>
          </a:p>
        </p:txBody>
      </p:sp>
      <p:pic>
        <p:nvPicPr>
          <p:cNvPr id="8" name="Graphic 7">
            <a:extLst>
              <a:ext uri="{FF2B5EF4-FFF2-40B4-BE49-F238E27FC236}">
                <a16:creationId xmlns:a16="http://schemas.microsoft.com/office/drawing/2014/main" id="{629CDBCA-8972-4EBD-9FAA-639E756DF61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592612" y="360000"/>
            <a:ext cx="905388" cy="263455"/>
          </a:xfrm>
          <a:prstGeom prst="rect">
            <a:avLst/>
          </a:prstGeom>
        </p:spPr>
      </p:pic>
    </p:spTree>
    <p:extLst>
      <p:ext uri="{BB962C8B-B14F-4D97-AF65-F5344CB8AC3E}">
        <p14:creationId xmlns:p14="http://schemas.microsoft.com/office/powerpoint/2010/main" val="1200601147"/>
      </p:ext>
    </p:extLst>
  </p:cSld>
  <p:clrMap bg1="lt1" tx1="dk1" bg2="lt2" tx2="dk2" accent1="accent1" accent2="accent2" accent3="accent3" accent4="accent4" accent5="accent5" accent6="accent6" hlink="hlink" folHlink="folHlink"/>
  <p:notesStyle>
    <a:lvl1pPr marL="0" indent="0" algn="l" defTabSz="914400" rtl="0" eaLnBrk="1" latinLnBrk="0" hangingPunct="1">
      <a:buFont typeface="Sweco Sans" panose="00000500000000000000" pitchFamily="2" charset="0"/>
      <a:buNone/>
      <a:defRPr sz="1200" kern="1200">
        <a:solidFill>
          <a:schemeClr val="tx1"/>
        </a:solidFill>
        <a:latin typeface="+mn-lt"/>
        <a:ea typeface="+mn-ea"/>
        <a:cs typeface="+mn-cs"/>
      </a:defRPr>
    </a:lvl1pPr>
    <a:lvl2pPr marL="180000" indent="0" algn="l" defTabSz="914400" rtl="0" eaLnBrk="1" latinLnBrk="0" hangingPunct="1">
      <a:buFont typeface="Sweco Sans" panose="00000500000000000000" pitchFamily="2" charset="0"/>
      <a:buNone/>
      <a:defRPr sz="1200" kern="1200">
        <a:solidFill>
          <a:schemeClr val="tx1"/>
        </a:solidFill>
        <a:latin typeface="+mn-lt"/>
        <a:ea typeface="+mn-ea"/>
        <a:cs typeface="+mn-cs"/>
      </a:defRPr>
    </a:lvl2pPr>
    <a:lvl3pPr marL="360000" indent="0" algn="l" defTabSz="914400" rtl="0" eaLnBrk="1" latinLnBrk="0" hangingPunct="1">
      <a:buFont typeface="Sweco Sans" panose="00000500000000000000" pitchFamily="2" charset="0"/>
      <a:buNone/>
      <a:defRPr sz="1200" kern="1200">
        <a:solidFill>
          <a:schemeClr val="tx1"/>
        </a:solidFill>
        <a:latin typeface="+mn-lt"/>
        <a:ea typeface="+mn-ea"/>
        <a:cs typeface="+mn-cs"/>
      </a:defRPr>
    </a:lvl3pPr>
    <a:lvl4pPr marL="540000" indent="0" algn="l" defTabSz="914400" rtl="0" eaLnBrk="1" latinLnBrk="0" hangingPunct="1">
      <a:buFont typeface="Sweco Sans" panose="00000500000000000000" pitchFamily="2" charset="0"/>
      <a:buNone/>
      <a:defRPr sz="1200" kern="1200">
        <a:solidFill>
          <a:schemeClr val="tx1"/>
        </a:solidFill>
        <a:latin typeface="+mn-lt"/>
        <a:ea typeface="+mn-ea"/>
        <a:cs typeface="+mn-cs"/>
      </a:defRPr>
    </a:lvl4pPr>
    <a:lvl5pPr marL="720000" indent="0" algn="l" defTabSz="914400" rtl="0" eaLnBrk="1" latinLnBrk="0" hangingPunct="1">
      <a:buFont typeface="Sweco Sans" panose="00000500000000000000" pitchFamily="2" charset="0"/>
      <a:buNone/>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GB"/>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A16CFAD1-D197-4A88-B173-A6412E995EE5}" type="slidenum">
              <a:rPr lang="en-GB" smtClean="0"/>
              <a:pPr/>
              <a:t>1</a:t>
            </a:fld>
            <a:endParaRPr lang="en-GB"/>
          </a:p>
        </p:txBody>
      </p:sp>
    </p:spTree>
    <p:extLst>
      <p:ext uri="{BB962C8B-B14F-4D97-AF65-F5344CB8AC3E}">
        <p14:creationId xmlns:p14="http://schemas.microsoft.com/office/powerpoint/2010/main" val="128508296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A">
    <p:bg>
      <p:bgPr>
        <a:solidFill>
          <a:schemeClr val="bg2"/>
        </a:solidFill>
        <a:effectLst/>
      </p:bgPr>
    </p:bg>
    <p:spTree>
      <p:nvGrpSpPr>
        <p:cNvPr id="1" name=""/>
        <p:cNvGrpSpPr/>
        <p:nvPr/>
      </p:nvGrpSpPr>
      <p:grpSpPr>
        <a:xfrm>
          <a:off x="0" y="0"/>
          <a:ext cx="0" cy="0"/>
          <a:chOff x="0" y="0"/>
          <a:chExt cx="0" cy="0"/>
        </a:xfrm>
      </p:grpSpPr>
      <p:sp>
        <p:nvSpPr>
          <p:cNvPr id="4" name="Date Placeholder 3" hidden="1">
            <a:extLst>
              <a:ext uri="{FF2B5EF4-FFF2-40B4-BE49-F238E27FC236}">
                <a16:creationId xmlns:a16="http://schemas.microsoft.com/office/drawing/2014/main" id="{4AF14680-7A7E-4379-8764-BB8B2A4CB5B6}"/>
              </a:ext>
            </a:extLst>
          </p:cNvPr>
          <p:cNvSpPr>
            <a:spLocks noGrp="1"/>
          </p:cNvSpPr>
          <p:nvPr>
            <p:ph type="dt" sz="half" idx="10"/>
          </p:nvPr>
        </p:nvSpPr>
        <p:spPr/>
        <p:txBody>
          <a:bodyPr/>
          <a:lstStyle>
            <a:lvl1pPr>
              <a:defRPr>
                <a:solidFill>
                  <a:srgbClr val="000000">
                    <a:alpha val="0"/>
                  </a:srgbClr>
                </a:solidFill>
              </a:defRPr>
            </a:lvl1pPr>
          </a:lstStyle>
          <a:p>
            <a:fld id="{C0180F20-B20C-4048-800D-8AB7E167450C}" type="datetime4">
              <a:rPr lang="en-GB" smtClean="0"/>
              <a:pPr/>
              <a:t>30 March 2023</a:t>
            </a:fld>
            <a:endParaRPr lang="en-GB"/>
          </a:p>
        </p:txBody>
      </p:sp>
      <p:sp>
        <p:nvSpPr>
          <p:cNvPr id="5" name="Footer Placeholder 4" hidden="1">
            <a:extLst>
              <a:ext uri="{FF2B5EF4-FFF2-40B4-BE49-F238E27FC236}">
                <a16:creationId xmlns:a16="http://schemas.microsoft.com/office/drawing/2014/main" id="{8E247043-C489-4096-BF75-05F3BA150516}"/>
              </a:ext>
            </a:extLst>
          </p:cNvPr>
          <p:cNvSpPr>
            <a:spLocks noGrp="1"/>
          </p:cNvSpPr>
          <p:nvPr>
            <p:ph type="ftr" sz="quarter" idx="11"/>
          </p:nvPr>
        </p:nvSpPr>
        <p:spPr/>
        <p:txBody>
          <a:bodyPr/>
          <a:lstStyle>
            <a:lvl1pPr>
              <a:defRPr>
                <a:solidFill>
                  <a:srgbClr val="000000">
                    <a:alpha val="0"/>
                  </a:srgbClr>
                </a:solidFill>
              </a:defRPr>
            </a:lvl1pPr>
          </a:lstStyle>
          <a:p>
            <a:endParaRPr lang="en-GB"/>
          </a:p>
        </p:txBody>
      </p:sp>
      <p:sp>
        <p:nvSpPr>
          <p:cNvPr id="6" name="Slide Number Placeholder 5" hidden="1">
            <a:extLst>
              <a:ext uri="{FF2B5EF4-FFF2-40B4-BE49-F238E27FC236}">
                <a16:creationId xmlns:a16="http://schemas.microsoft.com/office/drawing/2014/main" id="{91B48656-43F6-4751-AF76-D756D212937D}"/>
              </a:ext>
            </a:extLst>
          </p:cNvPr>
          <p:cNvSpPr>
            <a:spLocks noGrp="1"/>
          </p:cNvSpPr>
          <p:nvPr>
            <p:ph type="sldNum" sz="quarter" idx="12"/>
          </p:nvPr>
        </p:nvSpPr>
        <p:spPr>
          <a:xfrm>
            <a:off x="0" y="6858000"/>
            <a:ext cx="0" cy="0"/>
          </a:xfrm>
        </p:spPr>
        <p:txBody>
          <a:bodyPr/>
          <a:lstStyle>
            <a:lvl1pPr>
              <a:defRPr>
                <a:solidFill>
                  <a:srgbClr val="000000">
                    <a:alpha val="0"/>
                  </a:srgbClr>
                </a:solidFill>
              </a:defRPr>
            </a:lvl1pPr>
          </a:lstStyle>
          <a:p>
            <a:fld id="{23AA811B-2EBD-4900-905E-5BE206449611}" type="slidenum">
              <a:rPr lang="en-GB" smtClean="0"/>
              <a:pPr/>
              <a:t>‹#›</a:t>
            </a:fld>
            <a:endParaRPr lang="en-GB"/>
          </a:p>
        </p:txBody>
      </p:sp>
      <p:sp>
        <p:nvSpPr>
          <p:cNvPr id="7" name="Background">
            <a:extLst>
              <a:ext uri="{FF2B5EF4-FFF2-40B4-BE49-F238E27FC236}">
                <a16:creationId xmlns:a16="http://schemas.microsoft.com/office/drawing/2014/main" id="{C7E9F5BD-6151-439B-A7C3-C97281E0EC8B}"/>
              </a:ext>
            </a:extLst>
          </p:cNvPr>
          <p:cNvSpPr txBox="1">
            <a:spLocks/>
          </p:cNvSpPr>
          <p:nvPr userDrawn="1"/>
        </p:nvSpPr>
        <p:spPr>
          <a:xfrm>
            <a:off x="0" y="0"/>
            <a:ext cx="12192000" cy="6861600"/>
          </a:xfrm>
          <a:prstGeom prst="rect">
            <a:avLst/>
          </a:prstGeom>
          <a:solidFill>
            <a:schemeClr val="bg2"/>
          </a:solidFill>
        </p:spPr>
        <p:txBody>
          <a:bodyPr vert="horz" lIns="540000" tIns="540000" rIns="540000" bIns="540000" rtlCol="0" anchor="ctr" anchorCtr="0">
            <a:noAutofit/>
          </a:bodyPr>
          <a:lstStyle>
            <a:lvl1pPr algn="l" defTabSz="914400" rtl="0" eaLnBrk="1" latinLnBrk="0" hangingPunct="1">
              <a:lnSpc>
                <a:spcPct val="83000"/>
              </a:lnSpc>
              <a:spcBef>
                <a:spcPct val="0"/>
              </a:spcBef>
              <a:buNone/>
              <a:defRPr sz="4000" b="1" kern="1200" cap="none" spc="0" baseline="0">
                <a:solidFill>
                  <a:schemeClr val="accent1"/>
                </a:solidFill>
                <a:latin typeface="+mj-lt"/>
                <a:ea typeface="+mj-ea"/>
                <a:cs typeface="+mj-cs"/>
              </a:defRPr>
            </a:lvl1pPr>
          </a:lstStyle>
          <a:p>
            <a:pPr algn="ctr"/>
            <a:endParaRPr lang="en-GB" sz="6000">
              <a:solidFill>
                <a:schemeClr val="bg1"/>
              </a:solidFill>
            </a:endParaRPr>
          </a:p>
        </p:txBody>
      </p:sp>
      <p:pic>
        <p:nvPicPr>
          <p:cNvPr id="8" name="Graphic 7">
            <a:extLst>
              <a:ext uri="{FF2B5EF4-FFF2-40B4-BE49-F238E27FC236}">
                <a16:creationId xmlns:a16="http://schemas.microsoft.com/office/drawing/2014/main" id="{28E37A8F-265A-46DA-9504-645977C5467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023566" y="360000"/>
            <a:ext cx="1806482" cy="525661"/>
          </a:xfrm>
          <a:prstGeom prst="rect">
            <a:avLst/>
          </a:prstGeom>
        </p:spPr>
      </p:pic>
      <p:sp>
        <p:nvSpPr>
          <p:cNvPr id="2" name="Title 1"/>
          <p:cNvSpPr>
            <a:spLocks noGrp="1"/>
          </p:cNvSpPr>
          <p:nvPr>
            <p:ph type="ctrTitle" hasCustomPrompt="1"/>
          </p:nvPr>
        </p:nvSpPr>
        <p:spPr>
          <a:xfrm>
            <a:off x="2330450" y="1439999"/>
            <a:ext cx="7531200" cy="4697275"/>
          </a:xfrm>
        </p:spPr>
        <p:txBody>
          <a:bodyPr anchor="t" anchorCtr="0"/>
          <a:lstStyle>
            <a:lvl1pPr algn="l">
              <a:defRPr sz="8000"/>
            </a:lvl1pPr>
          </a:lstStyle>
          <a:p>
            <a:r>
              <a:rPr lang="en-GB"/>
              <a:t>Click to add title</a:t>
            </a:r>
          </a:p>
        </p:txBody>
      </p:sp>
      <p:sp>
        <p:nvSpPr>
          <p:cNvPr id="3" name="Subtitle 2"/>
          <p:cNvSpPr>
            <a:spLocks noGrp="1"/>
          </p:cNvSpPr>
          <p:nvPr>
            <p:ph type="subTitle" idx="1" hasCustomPrompt="1"/>
          </p:nvPr>
        </p:nvSpPr>
        <p:spPr>
          <a:xfrm>
            <a:off x="2329200" y="5058000"/>
            <a:ext cx="6541200" cy="360000"/>
          </a:xfrm>
        </p:spPr>
        <p:txBody>
          <a:bodyPr/>
          <a:lstStyle>
            <a:lvl1pPr marL="0" indent="0" algn="l">
              <a:lnSpc>
                <a:spcPct val="100000"/>
              </a:lnSpc>
              <a:spcBef>
                <a:spcPts val="0"/>
              </a:spcBef>
              <a:spcAft>
                <a:spcPts val="0"/>
              </a:spcAft>
              <a:buFont typeface="Sweco Sans" panose="00000500000000000000" pitchFamily="2" charset="0"/>
              <a:buChar char="​"/>
              <a:defRPr sz="2400" b="0"/>
            </a:lvl1pPr>
            <a:lvl2pPr marL="0" indent="0" algn="l">
              <a:lnSpc>
                <a:spcPct val="100000"/>
              </a:lnSpc>
              <a:spcAft>
                <a:spcPts val="0"/>
              </a:spcAft>
              <a:buFont typeface="Sweco Sans" panose="00000500000000000000" pitchFamily="2" charset="0"/>
              <a:buChar char="​"/>
              <a:defRPr sz="2400" b="0"/>
            </a:lvl2pPr>
            <a:lvl3pPr marL="0" indent="0" algn="l">
              <a:lnSpc>
                <a:spcPct val="100000"/>
              </a:lnSpc>
              <a:spcAft>
                <a:spcPts val="0"/>
              </a:spcAft>
              <a:buFont typeface="Sweco Sans" panose="00000500000000000000" pitchFamily="2" charset="0"/>
              <a:buChar char="​"/>
              <a:defRPr sz="2400" b="0"/>
            </a:lvl3pPr>
            <a:lvl4pPr marL="0" indent="0" algn="l">
              <a:lnSpc>
                <a:spcPct val="100000"/>
              </a:lnSpc>
              <a:spcAft>
                <a:spcPts val="0"/>
              </a:spcAft>
              <a:buFont typeface="Sweco Sans" panose="00000500000000000000" pitchFamily="2" charset="0"/>
              <a:buChar char="​"/>
              <a:defRPr sz="2400" b="0"/>
            </a:lvl4pPr>
            <a:lvl5pPr marL="0" indent="0" algn="l">
              <a:lnSpc>
                <a:spcPct val="100000"/>
              </a:lnSpc>
              <a:spcAft>
                <a:spcPts val="0"/>
              </a:spcAft>
              <a:buFont typeface="Sweco Sans" panose="00000500000000000000" pitchFamily="2" charset="0"/>
              <a:buChar char="​"/>
              <a:defRPr sz="2400" b="0"/>
            </a:lvl5pPr>
            <a:lvl6pPr marL="0" indent="0" algn="l">
              <a:lnSpc>
                <a:spcPct val="100000"/>
              </a:lnSpc>
              <a:spcAft>
                <a:spcPts val="0"/>
              </a:spcAft>
              <a:buFont typeface="Sweco Sans" panose="00000500000000000000" pitchFamily="2" charset="0"/>
              <a:buChar char="​"/>
              <a:defRPr sz="2400" b="0"/>
            </a:lvl6pPr>
            <a:lvl7pPr marL="0" indent="0" algn="l">
              <a:lnSpc>
                <a:spcPct val="100000"/>
              </a:lnSpc>
              <a:spcAft>
                <a:spcPts val="0"/>
              </a:spcAft>
              <a:buFont typeface="Sweco Sans" panose="00000500000000000000" pitchFamily="2" charset="0"/>
              <a:buChar char="​"/>
              <a:defRPr sz="2400" b="0"/>
            </a:lvl7pPr>
            <a:lvl8pPr marL="0" indent="0" algn="l">
              <a:lnSpc>
                <a:spcPct val="100000"/>
              </a:lnSpc>
              <a:spcAft>
                <a:spcPts val="0"/>
              </a:spcAft>
              <a:buFont typeface="Sweco Sans" panose="00000500000000000000" pitchFamily="2" charset="0"/>
              <a:buChar char="​"/>
              <a:defRPr sz="2400" b="0"/>
            </a:lvl8pPr>
            <a:lvl9pPr marL="0" indent="0" algn="l">
              <a:lnSpc>
                <a:spcPct val="100000"/>
              </a:lnSpc>
              <a:spcBef>
                <a:spcPts val="0"/>
              </a:spcBef>
              <a:buFont typeface="Sweco Sans" panose="00000500000000000000" pitchFamily="2" charset="0"/>
              <a:buChar char="​"/>
              <a:defRPr sz="2400" b="0">
                <a:solidFill>
                  <a:schemeClr val="tx2"/>
                </a:solidFill>
              </a:defRPr>
            </a:lvl9pPr>
          </a:lstStyle>
          <a:p>
            <a:r>
              <a:rPr lang="en-GB"/>
              <a:t>Click to add subtitle</a:t>
            </a:r>
          </a:p>
        </p:txBody>
      </p:sp>
      <p:sp>
        <p:nvSpPr>
          <p:cNvPr id="12" name="date" descr="{&quot;templafy&quot;:{&quot;type&quot;:&quot;date&quot;,&quot;visibility&quot;:{&quot;compareValue&quot;:&quot;&quot;},&quot;binding&quot;:&quot;Form.Date&quot;,&quot;format&quot;:&quot;{{DateFormats.GeneralDate}}&quot;}}" title="Form.Date">
            <a:extLst>
              <a:ext uri="{FF2B5EF4-FFF2-40B4-BE49-F238E27FC236}">
                <a16:creationId xmlns:a16="http://schemas.microsoft.com/office/drawing/2014/main" id="{B9E047D3-7512-430E-BCB6-41EB65B73DD3}"/>
              </a:ext>
            </a:extLst>
          </p:cNvPr>
          <p:cNvSpPr/>
          <p:nvPr userDrawn="1"/>
        </p:nvSpPr>
        <p:spPr>
          <a:xfrm>
            <a:off x="360000" y="6317153"/>
            <a:ext cx="1611312"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endParaRPr lang="en-GB" sz="700" noProof="0">
              <a:solidFill>
                <a:schemeClr val="tx1"/>
              </a:solidFill>
            </a:endParaRPr>
          </a:p>
        </p:txBody>
      </p:sp>
      <p:sp>
        <p:nvSpPr>
          <p:cNvPr id="14" name="text" descr="{&quot;templafy&quot;:{&quot;binding&quot;:&quot;Form.TitlePresentation&quot;,&quot;type&quot;:&quot;text&quot;}}" title="Form.TitlePresentation">
            <a:extLst>
              <a:ext uri="{FF2B5EF4-FFF2-40B4-BE49-F238E27FC236}">
                <a16:creationId xmlns:a16="http://schemas.microsoft.com/office/drawing/2014/main" id="{F8574BAD-E84D-421E-A240-F36DB0345E16}"/>
              </a:ext>
            </a:extLst>
          </p:cNvPr>
          <p:cNvSpPr/>
          <p:nvPr userDrawn="1"/>
        </p:nvSpPr>
        <p:spPr bwMode="black">
          <a:xfrm>
            <a:off x="2330450" y="6317153"/>
            <a:ext cx="2959100"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endParaRPr lang="en-GB" sz="700" noProof="0">
              <a:solidFill>
                <a:schemeClr val="tx1"/>
              </a:solidFill>
            </a:endParaRPr>
          </a:p>
        </p:txBody>
      </p:sp>
      <p:sp>
        <p:nvSpPr>
          <p:cNvPr id="11" name="sweco web" descr="{&quot;templafy&quot;:{&quot;binding&quot;:&quot;UserProfile.FooterSelection.WebAddressNoWww&quot;,&quot;type&quot;:&quot;text&quot;}}">
            <a:extLst>
              <a:ext uri="{FF2B5EF4-FFF2-40B4-BE49-F238E27FC236}">
                <a16:creationId xmlns:a16="http://schemas.microsoft.com/office/drawing/2014/main" id="{01732822-FFB2-4E61-8128-5F297FE68ADC}"/>
              </a:ext>
            </a:extLst>
          </p:cNvPr>
          <p:cNvSpPr txBox="1"/>
          <p:nvPr userDrawn="1"/>
        </p:nvSpPr>
        <p:spPr>
          <a:xfrm>
            <a:off x="10218739" y="6317153"/>
            <a:ext cx="1611312" cy="180485"/>
          </a:xfrm>
          <a:prstGeom prst="rect">
            <a:avLst/>
          </a:prstGeom>
        </p:spPr>
        <p:txBody>
          <a:bodyPr vert="horz" lIns="0" tIns="0" rIns="0" bIns="0" rtlCol="0" anchor="b" anchorCtr="0"/>
          <a:lstStyle>
            <a:defPPr>
              <a:defRPr lang="en-US"/>
            </a:defPPr>
            <a:lvl1pPr>
              <a:defRPr sz="800" b="0" spc="0" baseline="0">
                <a:solidFill>
                  <a:schemeClr val="tx2"/>
                </a:solidFill>
                <a:latin typeface="+mj-lt"/>
              </a:defRPr>
            </a:lvl1pPr>
          </a:lstStyle>
          <a:p>
            <a:pPr lvl="0" algn="r"/>
            <a:endParaRPr lang="en-GB" b="0">
              <a:solidFill>
                <a:schemeClr val="tx1"/>
              </a:solidFill>
            </a:endParaRPr>
          </a:p>
        </p:txBody>
      </p:sp>
    </p:spTree>
    <p:extLst>
      <p:ext uri="{BB962C8B-B14F-4D97-AF65-F5344CB8AC3E}">
        <p14:creationId xmlns:p14="http://schemas.microsoft.com/office/powerpoint/2010/main" val="2706912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reaker A">
    <p:bg>
      <p:bgPr>
        <a:solidFill>
          <a:schemeClr val="bg2"/>
        </a:solidFill>
        <a:effectLst/>
      </p:bgPr>
    </p:bg>
    <p:spTree>
      <p:nvGrpSpPr>
        <p:cNvPr id="1" name=""/>
        <p:cNvGrpSpPr/>
        <p:nvPr/>
      </p:nvGrpSpPr>
      <p:grpSpPr>
        <a:xfrm>
          <a:off x="0" y="0"/>
          <a:ext cx="0" cy="0"/>
          <a:chOff x="0" y="0"/>
          <a:chExt cx="0" cy="0"/>
        </a:xfrm>
      </p:grpSpPr>
      <p:sp>
        <p:nvSpPr>
          <p:cNvPr id="11" name="Date Placeholder 6" hidden="1">
            <a:extLst>
              <a:ext uri="{FF2B5EF4-FFF2-40B4-BE49-F238E27FC236}">
                <a16:creationId xmlns:a16="http://schemas.microsoft.com/office/drawing/2014/main" id="{1A720CDE-06B6-4983-9A87-F49D92F49766}"/>
              </a:ext>
            </a:extLst>
          </p:cNvPr>
          <p:cNvSpPr>
            <a:spLocks noGrp="1"/>
          </p:cNvSpPr>
          <p:nvPr>
            <p:ph type="dt" sz="half" idx="15"/>
          </p:nvPr>
        </p:nvSpPr>
        <p:spPr>
          <a:xfrm>
            <a:off x="0" y="6858000"/>
            <a:ext cx="0" cy="0"/>
          </a:xfrm>
        </p:spPr>
        <p:txBody>
          <a:bodyPr/>
          <a:lstStyle>
            <a:lvl1pPr>
              <a:defRPr sz="100">
                <a:solidFill>
                  <a:srgbClr val="000000">
                    <a:alpha val="0"/>
                  </a:srgbClr>
                </a:solidFill>
              </a:defRPr>
            </a:lvl1pPr>
          </a:lstStyle>
          <a:p>
            <a:fld id="{8EEFA0EB-9A5C-4F8B-A1C5-385FEF9A11CA}" type="datetime4">
              <a:rPr lang="en-GB" smtClean="0"/>
              <a:pPr/>
              <a:t>30 March 2023</a:t>
            </a:fld>
            <a:endParaRPr lang="en-GB"/>
          </a:p>
        </p:txBody>
      </p:sp>
      <p:sp>
        <p:nvSpPr>
          <p:cNvPr id="12" name="Footer Placeholder 8" hidden="1">
            <a:extLst>
              <a:ext uri="{FF2B5EF4-FFF2-40B4-BE49-F238E27FC236}">
                <a16:creationId xmlns:a16="http://schemas.microsoft.com/office/drawing/2014/main" id="{7FFC0449-92BF-472B-90CF-9DF76E28F3A4}"/>
              </a:ext>
            </a:extLst>
          </p:cNvPr>
          <p:cNvSpPr>
            <a:spLocks noGrp="1"/>
          </p:cNvSpPr>
          <p:nvPr>
            <p:ph type="ftr" sz="quarter" idx="16"/>
          </p:nvPr>
        </p:nvSpPr>
        <p:spPr>
          <a:xfrm>
            <a:off x="0" y="6858000"/>
            <a:ext cx="0" cy="0"/>
          </a:xfrm>
        </p:spPr>
        <p:txBody>
          <a:bodyPr/>
          <a:lstStyle>
            <a:lvl1pPr>
              <a:defRPr sz="100">
                <a:solidFill>
                  <a:srgbClr val="000000">
                    <a:alpha val="0"/>
                  </a:srgbClr>
                </a:solidFill>
              </a:defRPr>
            </a:lvl1pPr>
          </a:lstStyle>
          <a:p>
            <a:endParaRPr lang="en-GB"/>
          </a:p>
        </p:txBody>
      </p:sp>
      <p:sp>
        <p:nvSpPr>
          <p:cNvPr id="7" name="Background"/>
          <p:cNvSpPr/>
          <p:nvPr userDrawn="1"/>
        </p:nvSpPr>
        <p:spPr>
          <a:xfrm>
            <a:off x="0" y="0"/>
            <a:ext cx="12193200" cy="68616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err="1"/>
          </a:p>
        </p:txBody>
      </p:sp>
      <p:sp>
        <p:nvSpPr>
          <p:cNvPr id="2" name="Title 1"/>
          <p:cNvSpPr>
            <a:spLocks noGrp="1"/>
          </p:cNvSpPr>
          <p:nvPr>
            <p:ph type="ctrTitle" hasCustomPrompt="1"/>
          </p:nvPr>
        </p:nvSpPr>
        <p:spPr>
          <a:xfrm>
            <a:off x="2330449" y="1440000"/>
            <a:ext cx="9499601" cy="4683600"/>
          </a:xfrm>
        </p:spPr>
        <p:txBody>
          <a:bodyPr anchor="t" anchorCtr="0"/>
          <a:lstStyle>
            <a:lvl1pPr algn="l">
              <a:defRPr sz="8000">
                <a:solidFill>
                  <a:schemeClr val="tx1"/>
                </a:solidFill>
              </a:defRPr>
            </a:lvl1pPr>
          </a:lstStyle>
          <a:p>
            <a:r>
              <a:rPr lang="en-GB" noProof="0"/>
              <a:t>Click to add breaker title</a:t>
            </a:r>
            <a:endParaRPr lang="en-GB"/>
          </a:p>
        </p:txBody>
      </p:sp>
      <p:sp>
        <p:nvSpPr>
          <p:cNvPr id="14" name="Slide Number Placeholder 4">
            <a:extLst>
              <a:ext uri="{FF2B5EF4-FFF2-40B4-BE49-F238E27FC236}">
                <a16:creationId xmlns:a16="http://schemas.microsoft.com/office/drawing/2014/main" id="{5844358F-5F4C-43F3-8C34-5A19F0560FE2}"/>
              </a:ext>
            </a:extLst>
          </p:cNvPr>
          <p:cNvSpPr txBox="1">
            <a:spLocks/>
          </p:cNvSpPr>
          <p:nvPr userDrawn="1"/>
        </p:nvSpPr>
        <p:spPr>
          <a:xfrm>
            <a:off x="358774" y="6317153"/>
            <a:ext cx="360000" cy="180000"/>
          </a:xfrm>
          <a:prstGeom prst="rect">
            <a:avLst/>
          </a:prstGeom>
        </p:spPr>
        <p:txBody>
          <a:bodyPr vert="horz" lIns="0" tIns="0" rIns="0" bIns="0" rtlCol="0" anchor="b" anchorCtr="0"/>
          <a:lstStyle>
            <a:defPPr>
              <a:defRPr lang="en-US"/>
            </a:defPPr>
            <a:lvl1pPr marL="0" algn="l" defTabSz="914400" rtl="0" eaLnBrk="1" latinLnBrk="0" hangingPunct="1">
              <a:defRPr sz="7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3AA811B-2EBD-4900-905E-5BE206449611}" type="slidenum">
              <a:rPr lang="en-GB" smtClean="0"/>
              <a:pPr/>
              <a:t>‹#›</a:t>
            </a:fld>
            <a:endParaRPr lang="en-GB"/>
          </a:p>
        </p:txBody>
      </p:sp>
      <p:sp>
        <p:nvSpPr>
          <p:cNvPr id="15" name="date" descr="{&quot;templafy&quot;:{&quot;type&quot;:&quot;date&quot;,&quot;visibility&quot;:{&quot;compareValue&quot;:&quot;&quot;},&quot;binding&quot;:&quot;Form.Date&quot;,&quot;format&quot;:&quot;{{DateFormats.GeneralDate}}&quot;}}" title="Form.Date">
            <a:extLst>
              <a:ext uri="{FF2B5EF4-FFF2-40B4-BE49-F238E27FC236}">
                <a16:creationId xmlns:a16="http://schemas.microsoft.com/office/drawing/2014/main" id="{2056C585-1B85-4FCF-8CB7-EB057D3E1D45}"/>
              </a:ext>
            </a:extLst>
          </p:cNvPr>
          <p:cNvSpPr/>
          <p:nvPr userDrawn="1"/>
        </p:nvSpPr>
        <p:spPr>
          <a:xfrm>
            <a:off x="718774" y="6317153"/>
            <a:ext cx="1611312"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endParaRPr lang="en-GB" sz="700" noProof="0">
              <a:solidFill>
                <a:schemeClr val="tx1"/>
              </a:solidFill>
            </a:endParaRPr>
          </a:p>
        </p:txBody>
      </p:sp>
      <p:sp>
        <p:nvSpPr>
          <p:cNvPr id="10" name="text" descr="{&quot;templafy&quot;:{&quot;binding&quot;:&quot;Form.TitlePresentation&quot;,&quot;type&quot;:&quot;text&quot;}}" title="Form.TitlePresentation">
            <a:extLst>
              <a:ext uri="{FF2B5EF4-FFF2-40B4-BE49-F238E27FC236}">
                <a16:creationId xmlns:a16="http://schemas.microsoft.com/office/drawing/2014/main" id="{B92F7F3F-CAC8-413C-A0E1-376714632531}"/>
              </a:ext>
            </a:extLst>
          </p:cNvPr>
          <p:cNvSpPr/>
          <p:nvPr userDrawn="1"/>
        </p:nvSpPr>
        <p:spPr>
          <a:xfrm>
            <a:off x="2330450" y="6317153"/>
            <a:ext cx="2959100"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endParaRPr lang="en-GB" sz="700" noProof="0">
              <a:solidFill>
                <a:schemeClr val="tx1"/>
              </a:solidFill>
            </a:endParaRPr>
          </a:p>
        </p:txBody>
      </p:sp>
      <p:pic>
        <p:nvPicPr>
          <p:cNvPr id="4" name="Graphic 3">
            <a:extLst>
              <a:ext uri="{FF2B5EF4-FFF2-40B4-BE49-F238E27FC236}">
                <a16:creationId xmlns:a16="http://schemas.microsoft.com/office/drawing/2014/main" id="{ED766979-17F1-7FA5-68F4-F67EE704099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204574" y="6315172"/>
            <a:ext cx="627063" cy="182467"/>
          </a:xfrm>
          <a:prstGeom prst="rect">
            <a:avLst/>
          </a:prstGeom>
        </p:spPr>
      </p:pic>
    </p:spTree>
    <p:extLst>
      <p:ext uri="{BB962C8B-B14F-4D97-AF65-F5344CB8AC3E}">
        <p14:creationId xmlns:p14="http://schemas.microsoft.com/office/powerpoint/2010/main" val="1971382265"/>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reaker A bright green">
    <p:bg>
      <p:bgPr>
        <a:solidFill>
          <a:schemeClr val="accent3"/>
        </a:solidFill>
        <a:effectLst/>
      </p:bgPr>
    </p:bg>
    <p:spTree>
      <p:nvGrpSpPr>
        <p:cNvPr id="1" name=""/>
        <p:cNvGrpSpPr/>
        <p:nvPr/>
      </p:nvGrpSpPr>
      <p:grpSpPr>
        <a:xfrm>
          <a:off x="0" y="0"/>
          <a:ext cx="0" cy="0"/>
          <a:chOff x="0" y="0"/>
          <a:chExt cx="0" cy="0"/>
        </a:xfrm>
      </p:grpSpPr>
      <p:sp>
        <p:nvSpPr>
          <p:cNvPr id="11" name="Date Placeholder 6" hidden="1">
            <a:extLst>
              <a:ext uri="{FF2B5EF4-FFF2-40B4-BE49-F238E27FC236}">
                <a16:creationId xmlns:a16="http://schemas.microsoft.com/office/drawing/2014/main" id="{1A720CDE-06B6-4983-9A87-F49D92F49766}"/>
              </a:ext>
            </a:extLst>
          </p:cNvPr>
          <p:cNvSpPr>
            <a:spLocks noGrp="1"/>
          </p:cNvSpPr>
          <p:nvPr>
            <p:ph type="dt" sz="half" idx="15"/>
          </p:nvPr>
        </p:nvSpPr>
        <p:spPr>
          <a:xfrm>
            <a:off x="0" y="6858000"/>
            <a:ext cx="0" cy="0"/>
          </a:xfrm>
        </p:spPr>
        <p:txBody>
          <a:bodyPr/>
          <a:lstStyle>
            <a:lvl1pPr>
              <a:defRPr sz="100">
                <a:solidFill>
                  <a:srgbClr val="000000">
                    <a:alpha val="0"/>
                  </a:srgbClr>
                </a:solidFill>
              </a:defRPr>
            </a:lvl1pPr>
          </a:lstStyle>
          <a:p>
            <a:fld id="{8EEFA0EB-9A5C-4F8B-A1C5-385FEF9A11CA}" type="datetime4">
              <a:rPr lang="en-GB" smtClean="0"/>
              <a:pPr/>
              <a:t>30 March 2023</a:t>
            </a:fld>
            <a:endParaRPr lang="en-GB"/>
          </a:p>
        </p:txBody>
      </p:sp>
      <p:sp>
        <p:nvSpPr>
          <p:cNvPr id="12" name="Footer Placeholder 8" hidden="1">
            <a:extLst>
              <a:ext uri="{FF2B5EF4-FFF2-40B4-BE49-F238E27FC236}">
                <a16:creationId xmlns:a16="http://schemas.microsoft.com/office/drawing/2014/main" id="{7FFC0449-92BF-472B-90CF-9DF76E28F3A4}"/>
              </a:ext>
            </a:extLst>
          </p:cNvPr>
          <p:cNvSpPr>
            <a:spLocks noGrp="1"/>
          </p:cNvSpPr>
          <p:nvPr>
            <p:ph type="ftr" sz="quarter" idx="16"/>
          </p:nvPr>
        </p:nvSpPr>
        <p:spPr>
          <a:xfrm>
            <a:off x="0" y="6858000"/>
            <a:ext cx="0" cy="0"/>
          </a:xfrm>
        </p:spPr>
        <p:txBody>
          <a:bodyPr/>
          <a:lstStyle>
            <a:lvl1pPr>
              <a:defRPr sz="100">
                <a:solidFill>
                  <a:srgbClr val="000000">
                    <a:alpha val="0"/>
                  </a:srgbClr>
                </a:solidFill>
              </a:defRPr>
            </a:lvl1pPr>
          </a:lstStyle>
          <a:p>
            <a:endParaRPr lang="en-GB"/>
          </a:p>
        </p:txBody>
      </p:sp>
      <p:sp>
        <p:nvSpPr>
          <p:cNvPr id="7" name="Background"/>
          <p:cNvSpPr/>
          <p:nvPr userDrawn="1"/>
        </p:nvSpPr>
        <p:spPr>
          <a:xfrm>
            <a:off x="0" y="0"/>
            <a:ext cx="12193200" cy="6861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err="1"/>
          </a:p>
        </p:txBody>
      </p:sp>
      <p:sp>
        <p:nvSpPr>
          <p:cNvPr id="2" name="Title 1"/>
          <p:cNvSpPr>
            <a:spLocks noGrp="1"/>
          </p:cNvSpPr>
          <p:nvPr>
            <p:ph type="ctrTitle" hasCustomPrompt="1"/>
          </p:nvPr>
        </p:nvSpPr>
        <p:spPr>
          <a:xfrm>
            <a:off x="2330449" y="1440000"/>
            <a:ext cx="9499601" cy="4683600"/>
          </a:xfrm>
        </p:spPr>
        <p:txBody>
          <a:bodyPr anchor="t" anchorCtr="0"/>
          <a:lstStyle>
            <a:lvl1pPr algn="l">
              <a:defRPr sz="8000">
                <a:solidFill>
                  <a:schemeClr val="tx1"/>
                </a:solidFill>
              </a:defRPr>
            </a:lvl1pPr>
          </a:lstStyle>
          <a:p>
            <a:r>
              <a:rPr lang="en-GB" noProof="0"/>
              <a:t>Click to add breaker title</a:t>
            </a:r>
            <a:endParaRPr lang="en-GB"/>
          </a:p>
        </p:txBody>
      </p:sp>
      <p:sp>
        <p:nvSpPr>
          <p:cNvPr id="14" name="Slide Number Placeholder 4">
            <a:extLst>
              <a:ext uri="{FF2B5EF4-FFF2-40B4-BE49-F238E27FC236}">
                <a16:creationId xmlns:a16="http://schemas.microsoft.com/office/drawing/2014/main" id="{5844358F-5F4C-43F3-8C34-5A19F0560FE2}"/>
              </a:ext>
            </a:extLst>
          </p:cNvPr>
          <p:cNvSpPr txBox="1">
            <a:spLocks/>
          </p:cNvSpPr>
          <p:nvPr userDrawn="1"/>
        </p:nvSpPr>
        <p:spPr>
          <a:xfrm>
            <a:off x="358774" y="6317153"/>
            <a:ext cx="360000" cy="180000"/>
          </a:xfrm>
          <a:prstGeom prst="rect">
            <a:avLst/>
          </a:prstGeom>
        </p:spPr>
        <p:txBody>
          <a:bodyPr vert="horz" lIns="0" tIns="0" rIns="0" bIns="0" rtlCol="0" anchor="b" anchorCtr="0"/>
          <a:lstStyle>
            <a:defPPr>
              <a:defRPr lang="en-US"/>
            </a:defPPr>
            <a:lvl1pPr marL="0" algn="l" defTabSz="914400" rtl="0" eaLnBrk="1" latinLnBrk="0" hangingPunct="1">
              <a:defRPr sz="7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3AA811B-2EBD-4900-905E-5BE206449611}" type="slidenum">
              <a:rPr lang="en-GB" smtClean="0"/>
              <a:pPr/>
              <a:t>‹#›</a:t>
            </a:fld>
            <a:endParaRPr lang="en-GB"/>
          </a:p>
        </p:txBody>
      </p:sp>
      <p:sp>
        <p:nvSpPr>
          <p:cNvPr id="15" name="date" descr="{&quot;templafy&quot;:{&quot;type&quot;:&quot;date&quot;,&quot;visibility&quot;:{&quot;compareValue&quot;:&quot;&quot;},&quot;binding&quot;:&quot;Form.Date&quot;,&quot;format&quot;:&quot;{{DateFormats.GeneralDate}}&quot;}}" title="Form.Date">
            <a:extLst>
              <a:ext uri="{FF2B5EF4-FFF2-40B4-BE49-F238E27FC236}">
                <a16:creationId xmlns:a16="http://schemas.microsoft.com/office/drawing/2014/main" id="{2056C585-1B85-4FCF-8CB7-EB057D3E1D45}"/>
              </a:ext>
            </a:extLst>
          </p:cNvPr>
          <p:cNvSpPr/>
          <p:nvPr userDrawn="1"/>
        </p:nvSpPr>
        <p:spPr>
          <a:xfrm>
            <a:off x="718774" y="6317153"/>
            <a:ext cx="1611312"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endParaRPr lang="en-GB" sz="700" noProof="0">
              <a:solidFill>
                <a:schemeClr val="tx1"/>
              </a:solidFill>
            </a:endParaRPr>
          </a:p>
        </p:txBody>
      </p:sp>
      <p:sp>
        <p:nvSpPr>
          <p:cNvPr id="10" name="text" descr="{&quot;templafy&quot;:{&quot;binding&quot;:&quot;Form.TitlePresentation&quot;,&quot;type&quot;:&quot;text&quot;}}" title="Form.TitlePresentation">
            <a:extLst>
              <a:ext uri="{FF2B5EF4-FFF2-40B4-BE49-F238E27FC236}">
                <a16:creationId xmlns:a16="http://schemas.microsoft.com/office/drawing/2014/main" id="{B92F7F3F-CAC8-413C-A0E1-376714632531}"/>
              </a:ext>
            </a:extLst>
          </p:cNvPr>
          <p:cNvSpPr/>
          <p:nvPr userDrawn="1"/>
        </p:nvSpPr>
        <p:spPr>
          <a:xfrm>
            <a:off x="2330450" y="6317153"/>
            <a:ext cx="2959100"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endParaRPr lang="en-GB" sz="700" noProof="0">
              <a:solidFill>
                <a:schemeClr val="tx1"/>
              </a:solidFill>
            </a:endParaRPr>
          </a:p>
        </p:txBody>
      </p:sp>
      <p:pic>
        <p:nvPicPr>
          <p:cNvPr id="4" name="Graphic 3">
            <a:extLst>
              <a:ext uri="{FF2B5EF4-FFF2-40B4-BE49-F238E27FC236}">
                <a16:creationId xmlns:a16="http://schemas.microsoft.com/office/drawing/2014/main" id="{55CA0920-7083-7DB9-BEC4-C5B789F17BE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204574" y="6315172"/>
            <a:ext cx="627063" cy="182467"/>
          </a:xfrm>
          <a:prstGeom prst="rect">
            <a:avLst/>
          </a:prstGeom>
        </p:spPr>
      </p:pic>
    </p:spTree>
    <p:extLst>
      <p:ext uri="{BB962C8B-B14F-4D97-AF65-F5344CB8AC3E}">
        <p14:creationId xmlns:p14="http://schemas.microsoft.com/office/powerpoint/2010/main" val="1962213020"/>
      </p:ext>
    </p:extLst>
  </p:cSld>
  <p:clrMapOvr>
    <a:overrideClrMapping bg1="dk1" tx1="lt1" bg2="dk2" tx2="lt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reaker B">
    <p:bg>
      <p:bgPr>
        <a:solidFill>
          <a:schemeClr val="bg2"/>
        </a:solidFill>
        <a:effectLst/>
      </p:bgPr>
    </p:bg>
    <p:spTree>
      <p:nvGrpSpPr>
        <p:cNvPr id="1" name=""/>
        <p:cNvGrpSpPr/>
        <p:nvPr/>
      </p:nvGrpSpPr>
      <p:grpSpPr>
        <a:xfrm>
          <a:off x="0" y="0"/>
          <a:ext cx="0" cy="0"/>
          <a:chOff x="0" y="0"/>
          <a:chExt cx="0" cy="0"/>
        </a:xfrm>
      </p:grpSpPr>
      <p:sp>
        <p:nvSpPr>
          <p:cNvPr id="11" name="Date Placeholder 6" hidden="1">
            <a:extLst>
              <a:ext uri="{FF2B5EF4-FFF2-40B4-BE49-F238E27FC236}">
                <a16:creationId xmlns:a16="http://schemas.microsoft.com/office/drawing/2014/main" id="{1A720CDE-06B6-4983-9A87-F49D92F49766}"/>
              </a:ext>
            </a:extLst>
          </p:cNvPr>
          <p:cNvSpPr>
            <a:spLocks noGrp="1"/>
          </p:cNvSpPr>
          <p:nvPr>
            <p:ph type="dt" sz="half" idx="15"/>
          </p:nvPr>
        </p:nvSpPr>
        <p:spPr>
          <a:xfrm>
            <a:off x="0" y="6858000"/>
            <a:ext cx="0" cy="0"/>
          </a:xfrm>
        </p:spPr>
        <p:txBody>
          <a:bodyPr/>
          <a:lstStyle>
            <a:lvl1pPr>
              <a:defRPr sz="100">
                <a:solidFill>
                  <a:srgbClr val="000000">
                    <a:alpha val="0"/>
                  </a:srgbClr>
                </a:solidFill>
              </a:defRPr>
            </a:lvl1pPr>
          </a:lstStyle>
          <a:p>
            <a:fld id="{68FE11DF-5D8D-4045-A301-EF006678CBB9}" type="datetime4">
              <a:rPr lang="en-GB" smtClean="0"/>
              <a:pPr/>
              <a:t>30 March 2023</a:t>
            </a:fld>
            <a:endParaRPr lang="en-GB"/>
          </a:p>
        </p:txBody>
      </p:sp>
      <p:sp>
        <p:nvSpPr>
          <p:cNvPr id="12" name="Footer Placeholder 8" hidden="1">
            <a:extLst>
              <a:ext uri="{FF2B5EF4-FFF2-40B4-BE49-F238E27FC236}">
                <a16:creationId xmlns:a16="http://schemas.microsoft.com/office/drawing/2014/main" id="{7FFC0449-92BF-472B-90CF-9DF76E28F3A4}"/>
              </a:ext>
            </a:extLst>
          </p:cNvPr>
          <p:cNvSpPr>
            <a:spLocks noGrp="1"/>
          </p:cNvSpPr>
          <p:nvPr>
            <p:ph type="ftr" sz="quarter" idx="16"/>
          </p:nvPr>
        </p:nvSpPr>
        <p:spPr>
          <a:xfrm>
            <a:off x="0" y="6858000"/>
            <a:ext cx="0" cy="0"/>
          </a:xfrm>
        </p:spPr>
        <p:txBody>
          <a:bodyPr/>
          <a:lstStyle>
            <a:lvl1pPr>
              <a:defRPr sz="100">
                <a:solidFill>
                  <a:srgbClr val="000000">
                    <a:alpha val="0"/>
                  </a:srgbClr>
                </a:solidFill>
              </a:defRPr>
            </a:lvl1pPr>
          </a:lstStyle>
          <a:p>
            <a:endParaRPr lang="en-GB"/>
          </a:p>
        </p:txBody>
      </p:sp>
      <p:sp>
        <p:nvSpPr>
          <p:cNvPr id="7" name="Background"/>
          <p:cNvSpPr/>
          <p:nvPr userDrawn="1"/>
        </p:nvSpPr>
        <p:spPr>
          <a:xfrm>
            <a:off x="0" y="0"/>
            <a:ext cx="12193200" cy="68616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err="1"/>
          </a:p>
        </p:txBody>
      </p:sp>
      <p:sp>
        <p:nvSpPr>
          <p:cNvPr id="2" name="Title 1"/>
          <p:cNvSpPr>
            <a:spLocks noGrp="1"/>
          </p:cNvSpPr>
          <p:nvPr>
            <p:ph type="ctrTitle" hasCustomPrompt="1"/>
          </p:nvPr>
        </p:nvSpPr>
        <p:spPr>
          <a:xfrm>
            <a:off x="2330449" y="1440000"/>
            <a:ext cx="7524000" cy="4683600"/>
          </a:xfrm>
        </p:spPr>
        <p:txBody>
          <a:bodyPr anchor="t" anchorCtr="0"/>
          <a:lstStyle>
            <a:lvl1pPr algn="l">
              <a:defRPr sz="8000">
                <a:solidFill>
                  <a:schemeClr val="tx1"/>
                </a:solidFill>
              </a:defRPr>
            </a:lvl1pPr>
          </a:lstStyle>
          <a:p>
            <a:r>
              <a:rPr lang="en-GB" noProof="0"/>
              <a:t>Click to add breaker title</a:t>
            </a:r>
            <a:endParaRPr lang="en-GB"/>
          </a:p>
        </p:txBody>
      </p:sp>
      <p:sp>
        <p:nvSpPr>
          <p:cNvPr id="14" name="Slide Number Placeholder 4">
            <a:extLst>
              <a:ext uri="{FF2B5EF4-FFF2-40B4-BE49-F238E27FC236}">
                <a16:creationId xmlns:a16="http://schemas.microsoft.com/office/drawing/2014/main" id="{5844358F-5F4C-43F3-8C34-5A19F0560FE2}"/>
              </a:ext>
            </a:extLst>
          </p:cNvPr>
          <p:cNvSpPr txBox="1">
            <a:spLocks/>
          </p:cNvSpPr>
          <p:nvPr userDrawn="1"/>
        </p:nvSpPr>
        <p:spPr>
          <a:xfrm>
            <a:off x="358774" y="6317153"/>
            <a:ext cx="360000" cy="180000"/>
          </a:xfrm>
          <a:prstGeom prst="rect">
            <a:avLst/>
          </a:prstGeom>
        </p:spPr>
        <p:txBody>
          <a:bodyPr vert="horz" lIns="0" tIns="0" rIns="0" bIns="0" rtlCol="0" anchor="b" anchorCtr="0"/>
          <a:lstStyle>
            <a:defPPr>
              <a:defRPr lang="en-US"/>
            </a:defPPr>
            <a:lvl1pPr marL="0" algn="l" defTabSz="914400" rtl="0" eaLnBrk="1" latinLnBrk="0" hangingPunct="1">
              <a:defRPr sz="7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3AA811B-2EBD-4900-905E-5BE206449611}" type="slidenum">
              <a:rPr lang="en-GB" smtClean="0"/>
              <a:pPr/>
              <a:t>‹#›</a:t>
            </a:fld>
            <a:endParaRPr lang="en-GB"/>
          </a:p>
        </p:txBody>
      </p:sp>
      <p:sp>
        <p:nvSpPr>
          <p:cNvPr id="16" name="date" descr="{&quot;templafy&quot;:{&quot;type&quot;:&quot;date&quot;,&quot;visibility&quot;:{&quot;compareValue&quot;:&quot;&quot;},&quot;binding&quot;:&quot;Form.Date&quot;,&quot;format&quot;:&quot;{{DateFormats.GeneralDate}}&quot;}}" title="Form.Date">
            <a:extLst>
              <a:ext uri="{FF2B5EF4-FFF2-40B4-BE49-F238E27FC236}">
                <a16:creationId xmlns:a16="http://schemas.microsoft.com/office/drawing/2014/main" id="{1AAB547A-018E-4F0F-A517-8D0872F04594}"/>
              </a:ext>
            </a:extLst>
          </p:cNvPr>
          <p:cNvSpPr/>
          <p:nvPr userDrawn="1"/>
        </p:nvSpPr>
        <p:spPr>
          <a:xfrm>
            <a:off x="718774" y="6317153"/>
            <a:ext cx="1611312"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endParaRPr lang="en-GB" sz="700" noProof="0">
              <a:solidFill>
                <a:schemeClr val="tx1"/>
              </a:solidFill>
            </a:endParaRPr>
          </a:p>
        </p:txBody>
      </p:sp>
      <p:sp>
        <p:nvSpPr>
          <p:cNvPr id="10" name="text" descr="{&quot;templafy&quot;:{&quot;binding&quot;:&quot;Form.TitlePresentation&quot;,&quot;type&quot;:&quot;text&quot;}}" title="Form.TitlePresentation">
            <a:extLst>
              <a:ext uri="{FF2B5EF4-FFF2-40B4-BE49-F238E27FC236}">
                <a16:creationId xmlns:a16="http://schemas.microsoft.com/office/drawing/2014/main" id="{B92F7F3F-CAC8-413C-A0E1-376714632531}"/>
              </a:ext>
            </a:extLst>
          </p:cNvPr>
          <p:cNvSpPr/>
          <p:nvPr userDrawn="1"/>
        </p:nvSpPr>
        <p:spPr>
          <a:xfrm>
            <a:off x="2330450" y="6317153"/>
            <a:ext cx="2959100"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endParaRPr lang="en-GB" sz="700" noProof="0">
              <a:solidFill>
                <a:schemeClr val="tx1"/>
              </a:solidFill>
            </a:endParaRPr>
          </a:p>
        </p:txBody>
      </p:sp>
      <p:pic>
        <p:nvPicPr>
          <p:cNvPr id="4" name="Graphic 3">
            <a:extLst>
              <a:ext uri="{FF2B5EF4-FFF2-40B4-BE49-F238E27FC236}">
                <a16:creationId xmlns:a16="http://schemas.microsoft.com/office/drawing/2014/main" id="{6264BCBD-3805-6FF8-BAFA-EDBB8268660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204574" y="6315172"/>
            <a:ext cx="627063" cy="182467"/>
          </a:xfrm>
          <a:prstGeom prst="rect">
            <a:avLst/>
          </a:prstGeom>
        </p:spPr>
      </p:pic>
    </p:spTree>
    <p:extLst>
      <p:ext uri="{BB962C8B-B14F-4D97-AF65-F5344CB8AC3E}">
        <p14:creationId xmlns:p14="http://schemas.microsoft.com/office/powerpoint/2010/main" val="2443245724"/>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reaker B bright green">
    <p:bg>
      <p:bgPr>
        <a:solidFill>
          <a:schemeClr val="accent3"/>
        </a:solidFill>
        <a:effectLst/>
      </p:bgPr>
    </p:bg>
    <p:spTree>
      <p:nvGrpSpPr>
        <p:cNvPr id="1" name=""/>
        <p:cNvGrpSpPr/>
        <p:nvPr/>
      </p:nvGrpSpPr>
      <p:grpSpPr>
        <a:xfrm>
          <a:off x="0" y="0"/>
          <a:ext cx="0" cy="0"/>
          <a:chOff x="0" y="0"/>
          <a:chExt cx="0" cy="0"/>
        </a:xfrm>
      </p:grpSpPr>
      <p:sp>
        <p:nvSpPr>
          <p:cNvPr id="11" name="Date Placeholder 6" hidden="1">
            <a:extLst>
              <a:ext uri="{FF2B5EF4-FFF2-40B4-BE49-F238E27FC236}">
                <a16:creationId xmlns:a16="http://schemas.microsoft.com/office/drawing/2014/main" id="{1A720CDE-06B6-4983-9A87-F49D92F49766}"/>
              </a:ext>
            </a:extLst>
          </p:cNvPr>
          <p:cNvSpPr>
            <a:spLocks noGrp="1"/>
          </p:cNvSpPr>
          <p:nvPr>
            <p:ph type="dt" sz="half" idx="15"/>
          </p:nvPr>
        </p:nvSpPr>
        <p:spPr>
          <a:xfrm>
            <a:off x="0" y="6858000"/>
            <a:ext cx="0" cy="0"/>
          </a:xfrm>
        </p:spPr>
        <p:txBody>
          <a:bodyPr/>
          <a:lstStyle>
            <a:lvl1pPr>
              <a:defRPr sz="100">
                <a:solidFill>
                  <a:srgbClr val="000000">
                    <a:alpha val="0"/>
                  </a:srgbClr>
                </a:solidFill>
              </a:defRPr>
            </a:lvl1pPr>
          </a:lstStyle>
          <a:p>
            <a:fld id="{68FE11DF-5D8D-4045-A301-EF006678CBB9}" type="datetime4">
              <a:rPr lang="en-GB" smtClean="0"/>
              <a:pPr/>
              <a:t>30 March 2023</a:t>
            </a:fld>
            <a:endParaRPr lang="en-GB"/>
          </a:p>
        </p:txBody>
      </p:sp>
      <p:sp>
        <p:nvSpPr>
          <p:cNvPr id="12" name="Footer Placeholder 8" hidden="1">
            <a:extLst>
              <a:ext uri="{FF2B5EF4-FFF2-40B4-BE49-F238E27FC236}">
                <a16:creationId xmlns:a16="http://schemas.microsoft.com/office/drawing/2014/main" id="{7FFC0449-92BF-472B-90CF-9DF76E28F3A4}"/>
              </a:ext>
            </a:extLst>
          </p:cNvPr>
          <p:cNvSpPr>
            <a:spLocks noGrp="1"/>
          </p:cNvSpPr>
          <p:nvPr>
            <p:ph type="ftr" sz="quarter" idx="16"/>
          </p:nvPr>
        </p:nvSpPr>
        <p:spPr>
          <a:xfrm>
            <a:off x="0" y="6858000"/>
            <a:ext cx="0" cy="0"/>
          </a:xfrm>
        </p:spPr>
        <p:txBody>
          <a:bodyPr/>
          <a:lstStyle>
            <a:lvl1pPr>
              <a:defRPr sz="100">
                <a:solidFill>
                  <a:srgbClr val="000000">
                    <a:alpha val="0"/>
                  </a:srgbClr>
                </a:solidFill>
              </a:defRPr>
            </a:lvl1pPr>
          </a:lstStyle>
          <a:p>
            <a:endParaRPr lang="en-GB"/>
          </a:p>
        </p:txBody>
      </p:sp>
      <p:sp>
        <p:nvSpPr>
          <p:cNvPr id="7" name="Background"/>
          <p:cNvSpPr/>
          <p:nvPr userDrawn="1"/>
        </p:nvSpPr>
        <p:spPr>
          <a:xfrm>
            <a:off x="0" y="0"/>
            <a:ext cx="12193200" cy="6861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err="1"/>
          </a:p>
        </p:txBody>
      </p:sp>
      <p:sp>
        <p:nvSpPr>
          <p:cNvPr id="2" name="Title 1"/>
          <p:cNvSpPr>
            <a:spLocks noGrp="1"/>
          </p:cNvSpPr>
          <p:nvPr>
            <p:ph type="ctrTitle" hasCustomPrompt="1"/>
          </p:nvPr>
        </p:nvSpPr>
        <p:spPr>
          <a:xfrm>
            <a:off x="2330449" y="1440000"/>
            <a:ext cx="7524000" cy="4683600"/>
          </a:xfrm>
        </p:spPr>
        <p:txBody>
          <a:bodyPr anchor="t" anchorCtr="0"/>
          <a:lstStyle>
            <a:lvl1pPr algn="l">
              <a:defRPr sz="8000">
                <a:solidFill>
                  <a:schemeClr val="tx1"/>
                </a:solidFill>
              </a:defRPr>
            </a:lvl1pPr>
          </a:lstStyle>
          <a:p>
            <a:r>
              <a:rPr lang="en-GB" noProof="0"/>
              <a:t>Click to add breaker title</a:t>
            </a:r>
            <a:endParaRPr lang="en-GB"/>
          </a:p>
        </p:txBody>
      </p:sp>
      <p:sp>
        <p:nvSpPr>
          <p:cNvPr id="14" name="Slide Number Placeholder 4">
            <a:extLst>
              <a:ext uri="{FF2B5EF4-FFF2-40B4-BE49-F238E27FC236}">
                <a16:creationId xmlns:a16="http://schemas.microsoft.com/office/drawing/2014/main" id="{5844358F-5F4C-43F3-8C34-5A19F0560FE2}"/>
              </a:ext>
            </a:extLst>
          </p:cNvPr>
          <p:cNvSpPr txBox="1">
            <a:spLocks/>
          </p:cNvSpPr>
          <p:nvPr userDrawn="1"/>
        </p:nvSpPr>
        <p:spPr>
          <a:xfrm>
            <a:off x="358774" y="6317153"/>
            <a:ext cx="360000" cy="180000"/>
          </a:xfrm>
          <a:prstGeom prst="rect">
            <a:avLst/>
          </a:prstGeom>
        </p:spPr>
        <p:txBody>
          <a:bodyPr vert="horz" lIns="0" tIns="0" rIns="0" bIns="0" rtlCol="0" anchor="b" anchorCtr="0"/>
          <a:lstStyle>
            <a:defPPr>
              <a:defRPr lang="en-US"/>
            </a:defPPr>
            <a:lvl1pPr marL="0" algn="l" defTabSz="914400" rtl="0" eaLnBrk="1" latinLnBrk="0" hangingPunct="1">
              <a:defRPr sz="7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3AA811B-2EBD-4900-905E-5BE206449611}" type="slidenum">
              <a:rPr lang="en-GB" smtClean="0"/>
              <a:pPr/>
              <a:t>‹#›</a:t>
            </a:fld>
            <a:endParaRPr lang="en-GB"/>
          </a:p>
        </p:txBody>
      </p:sp>
      <p:sp>
        <p:nvSpPr>
          <p:cNvPr id="16" name="date" descr="{&quot;templafy&quot;:{&quot;type&quot;:&quot;date&quot;,&quot;visibility&quot;:{&quot;compareValue&quot;:&quot;&quot;},&quot;binding&quot;:&quot;Form.Date&quot;,&quot;format&quot;:&quot;{{DateFormats.GeneralDate}}&quot;}}" title="Form.Date">
            <a:extLst>
              <a:ext uri="{FF2B5EF4-FFF2-40B4-BE49-F238E27FC236}">
                <a16:creationId xmlns:a16="http://schemas.microsoft.com/office/drawing/2014/main" id="{1AAB547A-018E-4F0F-A517-8D0872F04594}"/>
              </a:ext>
            </a:extLst>
          </p:cNvPr>
          <p:cNvSpPr/>
          <p:nvPr userDrawn="1"/>
        </p:nvSpPr>
        <p:spPr>
          <a:xfrm>
            <a:off x="718774" y="6317153"/>
            <a:ext cx="1611312"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endParaRPr lang="en-GB" sz="700" noProof="0">
              <a:solidFill>
                <a:schemeClr val="tx1"/>
              </a:solidFill>
            </a:endParaRPr>
          </a:p>
        </p:txBody>
      </p:sp>
      <p:sp>
        <p:nvSpPr>
          <p:cNvPr id="10" name="text" descr="{&quot;templafy&quot;:{&quot;binding&quot;:&quot;Form.TitlePresentation&quot;,&quot;type&quot;:&quot;text&quot;}}" title="Form.TitlePresentation">
            <a:extLst>
              <a:ext uri="{FF2B5EF4-FFF2-40B4-BE49-F238E27FC236}">
                <a16:creationId xmlns:a16="http://schemas.microsoft.com/office/drawing/2014/main" id="{B92F7F3F-CAC8-413C-A0E1-376714632531}"/>
              </a:ext>
            </a:extLst>
          </p:cNvPr>
          <p:cNvSpPr/>
          <p:nvPr userDrawn="1"/>
        </p:nvSpPr>
        <p:spPr>
          <a:xfrm>
            <a:off x="2330450" y="6317153"/>
            <a:ext cx="2959100"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endParaRPr lang="en-GB" sz="700" noProof="0">
              <a:solidFill>
                <a:schemeClr val="tx1"/>
              </a:solidFill>
            </a:endParaRPr>
          </a:p>
        </p:txBody>
      </p:sp>
      <p:pic>
        <p:nvPicPr>
          <p:cNvPr id="4" name="Graphic 3">
            <a:extLst>
              <a:ext uri="{FF2B5EF4-FFF2-40B4-BE49-F238E27FC236}">
                <a16:creationId xmlns:a16="http://schemas.microsoft.com/office/drawing/2014/main" id="{8DC64DF6-A95A-CEF9-2717-0CC9824B119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204574" y="6315172"/>
            <a:ext cx="627063" cy="182467"/>
          </a:xfrm>
          <a:prstGeom prst="rect">
            <a:avLst/>
          </a:prstGeom>
        </p:spPr>
      </p:pic>
    </p:spTree>
    <p:extLst>
      <p:ext uri="{BB962C8B-B14F-4D97-AF65-F5344CB8AC3E}">
        <p14:creationId xmlns:p14="http://schemas.microsoft.com/office/powerpoint/2010/main" val="2253101199"/>
      </p:ext>
    </p:extLst>
  </p:cSld>
  <p:clrMapOvr>
    <a:overrideClrMapping bg1="dk1" tx1="lt1" bg2="dk2" tx2="lt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B">
    <p:spTree>
      <p:nvGrpSpPr>
        <p:cNvPr id="1" name=""/>
        <p:cNvGrpSpPr/>
        <p:nvPr/>
      </p:nvGrpSpPr>
      <p:grpSpPr>
        <a:xfrm>
          <a:off x="0" y="0"/>
          <a:ext cx="0" cy="0"/>
          <a:chOff x="0" y="0"/>
          <a:chExt cx="0" cy="0"/>
        </a:xfrm>
      </p:grpSpPr>
      <p:sp>
        <p:nvSpPr>
          <p:cNvPr id="7" name="Date Placeholder 6" hidden="1">
            <a:extLst>
              <a:ext uri="{FF2B5EF4-FFF2-40B4-BE49-F238E27FC236}">
                <a16:creationId xmlns:a16="http://schemas.microsoft.com/office/drawing/2014/main" id="{7EDF1E64-0BC0-4941-8FFB-3A71A98EA4CF}"/>
              </a:ext>
            </a:extLst>
          </p:cNvPr>
          <p:cNvSpPr>
            <a:spLocks noGrp="1"/>
          </p:cNvSpPr>
          <p:nvPr>
            <p:ph type="dt" sz="half" idx="10"/>
          </p:nvPr>
        </p:nvSpPr>
        <p:spPr/>
        <p:txBody>
          <a:bodyPr/>
          <a:lstStyle>
            <a:lvl1pPr>
              <a:defRPr>
                <a:solidFill>
                  <a:srgbClr val="000000">
                    <a:alpha val="0"/>
                  </a:srgbClr>
                </a:solidFill>
              </a:defRPr>
            </a:lvl1pPr>
          </a:lstStyle>
          <a:p>
            <a:fld id="{2122DDE0-C30C-4FC2-A483-1DADE324D32E}" type="datetime4">
              <a:rPr lang="en-GB" smtClean="0"/>
              <a:pPr/>
              <a:t>30 March 2023</a:t>
            </a:fld>
            <a:endParaRPr lang="en-GB"/>
          </a:p>
        </p:txBody>
      </p:sp>
      <p:sp>
        <p:nvSpPr>
          <p:cNvPr id="8" name="Footer Placeholder 7" hidden="1">
            <a:extLst>
              <a:ext uri="{FF2B5EF4-FFF2-40B4-BE49-F238E27FC236}">
                <a16:creationId xmlns:a16="http://schemas.microsoft.com/office/drawing/2014/main" id="{2EFDC879-555B-4B99-8F4C-5066F0F20B5A}"/>
              </a:ext>
            </a:extLst>
          </p:cNvPr>
          <p:cNvSpPr>
            <a:spLocks noGrp="1"/>
          </p:cNvSpPr>
          <p:nvPr>
            <p:ph type="ftr" sz="quarter" idx="11"/>
          </p:nvPr>
        </p:nvSpPr>
        <p:spPr/>
        <p:txBody>
          <a:bodyPr/>
          <a:lstStyle>
            <a:lvl1pPr>
              <a:defRPr>
                <a:solidFill>
                  <a:srgbClr val="000000">
                    <a:alpha val="0"/>
                  </a:srgbClr>
                </a:solidFill>
              </a:defRPr>
            </a:lvl1pPr>
          </a:lstStyle>
          <a:p>
            <a:endParaRPr lang="en-GB"/>
          </a:p>
        </p:txBody>
      </p:sp>
      <p:sp>
        <p:nvSpPr>
          <p:cNvPr id="2" name="Title 1"/>
          <p:cNvSpPr>
            <a:spLocks noGrp="1"/>
          </p:cNvSpPr>
          <p:nvPr>
            <p:ph type="title" hasCustomPrompt="1"/>
          </p:nvPr>
        </p:nvSpPr>
        <p:spPr>
          <a:xfrm>
            <a:off x="2330451" y="719138"/>
            <a:ext cx="9501188" cy="1080000"/>
          </a:xfrm>
        </p:spPr>
        <p:txBody>
          <a:bodyPr/>
          <a:lstStyle/>
          <a:p>
            <a:r>
              <a:rPr lang="en-GB" noProof="0"/>
              <a:t>Click to add title</a:t>
            </a:r>
          </a:p>
        </p:txBody>
      </p:sp>
      <p:sp>
        <p:nvSpPr>
          <p:cNvPr id="3" name="Content Placeholder 2"/>
          <p:cNvSpPr>
            <a:spLocks noGrp="1"/>
          </p:cNvSpPr>
          <p:nvPr>
            <p:ph idx="1" hasCustomPrompt="1"/>
          </p:nvPr>
        </p:nvSpPr>
        <p:spPr>
          <a:xfrm>
            <a:off x="2330447" y="2159000"/>
            <a:ext cx="9501189" cy="3979862"/>
          </a:xfrm>
        </p:spPr>
        <p:txBody>
          <a:bodyPr/>
          <a:lstStyle>
            <a:lvl1pPr>
              <a:defRPr/>
            </a:lvl1pPr>
            <a:lvl5pPr>
              <a:defRPr/>
            </a:lvl5pPr>
          </a:lstStyle>
          <a:p>
            <a:pPr lvl="0"/>
            <a:r>
              <a:rPr lang="en-GB" noProof="0"/>
              <a:t>Click to add text (Enter+TAB for next text level, SHIFT+TAB to go back in levels)</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6</a:t>
            </a:r>
          </a:p>
          <a:p>
            <a:pPr lvl="6"/>
            <a:r>
              <a:rPr lang="en-GB" noProof="0"/>
              <a:t>7</a:t>
            </a:r>
          </a:p>
          <a:p>
            <a:pPr lvl="7"/>
            <a:r>
              <a:rPr lang="en-GB" noProof="0"/>
              <a:t>8</a:t>
            </a:r>
          </a:p>
          <a:p>
            <a:pPr lvl="8"/>
            <a:r>
              <a:rPr lang="en-GB" noProof="0"/>
              <a:t>9</a:t>
            </a:r>
          </a:p>
        </p:txBody>
      </p:sp>
      <p:sp>
        <p:nvSpPr>
          <p:cNvPr id="9" name="Slide Number Placeholder 8">
            <a:extLst>
              <a:ext uri="{FF2B5EF4-FFF2-40B4-BE49-F238E27FC236}">
                <a16:creationId xmlns:a16="http://schemas.microsoft.com/office/drawing/2014/main" id="{C5F63A2C-6198-4B31-B738-56535BA7E79B}"/>
              </a:ext>
            </a:extLst>
          </p:cNvPr>
          <p:cNvSpPr>
            <a:spLocks noGrp="1"/>
          </p:cNvSpPr>
          <p:nvPr>
            <p:ph type="sldNum" sz="quarter" idx="12"/>
          </p:nvPr>
        </p:nvSpPr>
        <p:spPr/>
        <p:txBody>
          <a:bodyPr/>
          <a:lstStyle/>
          <a:p>
            <a:fld id="{23AA811B-2EBD-4900-905E-5BE206449611}" type="slidenum">
              <a:rPr lang="en-GB" smtClean="0"/>
              <a:pPr/>
              <a:t>‹#›</a:t>
            </a:fld>
            <a:endParaRPr lang="en-GB"/>
          </a:p>
        </p:txBody>
      </p:sp>
    </p:spTree>
    <p:extLst>
      <p:ext uri="{BB962C8B-B14F-4D97-AF65-F5344CB8AC3E}">
        <p14:creationId xmlns:p14="http://schemas.microsoft.com/office/powerpoint/2010/main" val="14491884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A">
    <p:spTree>
      <p:nvGrpSpPr>
        <p:cNvPr id="1" name=""/>
        <p:cNvGrpSpPr/>
        <p:nvPr/>
      </p:nvGrpSpPr>
      <p:grpSpPr>
        <a:xfrm>
          <a:off x="0" y="0"/>
          <a:ext cx="0" cy="0"/>
          <a:chOff x="0" y="0"/>
          <a:chExt cx="0" cy="0"/>
        </a:xfrm>
      </p:grpSpPr>
      <p:sp>
        <p:nvSpPr>
          <p:cNvPr id="8" name="Date Placeholder 7" hidden="1">
            <a:extLst>
              <a:ext uri="{FF2B5EF4-FFF2-40B4-BE49-F238E27FC236}">
                <a16:creationId xmlns:a16="http://schemas.microsoft.com/office/drawing/2014/main" id="{CB012D5B-9B1E-418C-B340-656657E49935}"/>
              </a:ext>
            </a:extLst>
          </p:cNvPr>
          <p:cNvSpPr>
            <a:spLocks noGrp="1"/>
          </p:cNvSpPr>
          <p:nvPr>
            <p:ph type="dt" sz="half" idx="10"/>
          </p:nvPr>
        </p:nvSpPr>
        <p:spPr/>
        <p:txBody>
          <a:bodyPr/>
          <a:lstStyle>
            <a:lvl1pPr>
              <a:defRPr>
                <a:solidFill>
                  <a:srgbClr val="000000">
                    <a:alpha val="0"/>
                  </a:srgbClr>
                </a:solidFill>
              </a:defRPr>
            </a:lvl1pPr>
          </a:lstStyle>
          <a:p>
            <a:fld id="{B3BB7AE9-051A-4813-9095-A0EB7657787D}" type="datetime4">
              <a:rPr lang="en-GB" smtClean="0"/>
              <a:pPr/>
              <a:t>30 March 2023</a:t>
            </a:fld>
            <a:endParaRPr lang="en-GB"/>
          </a:p>
        </p:txBody>
      </p:sp>
      <p:sp>
        <p:nvSpPr>
          <p:cNvPr id="9" name="Footer Placeholder 8" hidden="1">
            <a:extLst>
              <a:ext uri="{FF2B5EF4-FFF2-40B4-BE49-F238E27FC236}">
                <a16:creationId xmlns:a16="http://schemas.microsoft.com/office/drawing/2014/main" id="{5F5B1665-CF89-4C65-9299-ED31AFA4D7A3}"/>
              </a:ext>
            </a:extLst>
          </p:cNvPr>
          <p:cNvSpPr>
            <a:spLocks noGrp="1"/>
          </p:cNvSpPr>
          <p:nvPr>
            <p:ph type="ftr" sz="quarter" idx="11"/>
          </p:nvPr>
        </p:nvSpPr>
        <p:spPr/>
        <p:txBody>
          <a:bodyPr/>
          <a:lstStyle>
            <a:lvl1pPr>
              <a:defRPr>
                <a:solidFill>
                  <a:srgbClr val="000000">
                    <a:alpha val="0"/>
                  </a:srgbClr>
                </a:solidFill>
              </a:defRPr>
            </a:lvl1pPr>
          </a:lstStyle>
          <a:p>
            <a:endParaRPr lang="en-GB"/>
          </a:p>
        </p:txBody>
      </p:sp>
      <p:sp>
        <p:nvSpPr>
          <p:cNvPr id="2" name="Title 1"/>
          <p:cNvSpPr>
            <a:spLocks noGrp="1"/>
          </p:cNvSpPr>
          <p:nvPr>
            <p:ph type="title" hasCustomPrompt="1"/>
          </p:nvPr>
        </p:nvSpPr>
        <p:spPr/>
        <p:txBody>
          <a:bodyPr/>
          <a:lstStyle/>
          <a:p>
            <a:r>
              <a:rPr lang="en-GB" noProof="0"/>
              <a:t>Click to add title</a:t>
            </a:r>
          </a:p>
        </p:txBody>
      </p:sp>
      <p:sp>
        <p:nvSpPr>
          <p:cNvPr id="3" name="Content Placeholder 2"/>
          <p:cNvSpPr>
            <a:spLocks noGrp="1"/>
          </p:cNvSpPr>
          <p:nvPr>
            <p:ph idx="1" hasCustomPrompt="1"/>
          </p:nvPr>
        </p:nvSpPr>
        <p:spPr>
          <a:xfrm>
            <a:off x="358775" y="2159000"/>
            <a:ext cx="5556250" cy="3978275"/>
          </a:xfrm>
        </p:spPr>
        <p:txBody>
          <a:bodyPr/>
          <a:lstStyle>
            <a:lvl1pPr>
              <a:defRPr/>
            </a:lvl1pPr>
            <a:lvl5pPr>
              <a:defRPr/>
            </a:lvl5pPr>
          </a:lstStyle>
          <a:p>
            <a:pPr lvl="0"/>
            <a:r>
              <a:rPr lang="en-GB" noProof="0"/>
              <a:t>Click to add text (Enter+TAB for next text level, SHIFT+TAB to go back in levels)</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6</a:t>
            </a:r>
          </a:p>
          <a:p>
            <a:pPr lvl="6"/>
            <a:r>
              <a:rPr lang="en-GB" noProof="0"/>
              <a:t>7</a:t>
            </a:r>
          </a:p>
          <a:p>
            <a:pPr lvl="7"/>
            <a:r>
              <a:rPr lang="en-GB" noProof="0"/>
              <a:t>8</a:t>
            </a:r>
          </a:p>
          <a:p>
            <a:pPr lvl="8"/>
            <a:r>
              <a:rPr lang="en-GB" noProof="0"/>
              <a:t>9</a:t>
            </a:r>
          </a:p>
        </p:txBody>
      </p:sp>
      <p:sp>
        <p:nvSpPr>
          <p:cNvPr id="7" name="Content Placeholder 3">
            <a:extLst>
              <a:ext uri="{FF2B5EF4-FFF2-40B4-BE49-F238E27FC236}">
                <a16:creationId xmlns:a16="http://schemas.microsoft.com/office/drawing/2014/main" id="{17CE2ECF-AF40-4809-BD16-DFC59D53926E}"/>
              </a:ext>
            </a:extLst>
          </p:cNvPr>
          <p:cNvSpPr>
            <a:spLocks noGrp="1"/>
          </p:cNvSpPr>
          <p:nvPr>
            <p:ph sz="half" idx="2" hasCustomPrompt="1"/>
          </p:nvPr>
        </p:nvSpPr>
        <p:spPr>
          <a:xfrm>
            <a:off x="6275387" y="2159000"/>
            <a:ext cx="5556249" cy="3978275"/>
          </a:xfrm>
        </p:spPr>
        <p:txBody>
          <a:bodyPr/>
          <a:lstStyle>
            <a:lvl1pPr>
              <a:defRPr/>
            </a:lvl1pPr>
            <a:lvl5pPr>
              <a:defRPr/>
            </a:lvl5pPr>
          </a:lstStyle>
          <a:p>
            <a:pPr lvl="0"/>
            <a:r>
              <a:rPr lang="en-GB" noProof="0"/>
              <a:t>Click to add text (Enter+TAB for next text level, SHIFT+TAB to go back in levels)</a:t>
            </a:r>
            <a:endParaRPr lang="en-GB"/>
          </a:p>
          <a:p>
            <a:pPr lvl="1"/>
            <a:r>
              <a:rPr lang="en-GB"/>
              <a:t>Second level</a:t>
            </a:r>
          </a:p>
          <a:p>
            <a:pPr lvl="2"/>
            <a:r>
              <a:rPr lang="en-GB"/>
              <a:t>Third level</a:t>
            </a:r>
          </a:p>
          <a:p>
            <a:pPr lvl="3"/>
            <a:r>
              <a:rPr lang="en-GB"/>
              <a:t>Fourth level</a:t>
            </a:r>
          </a:p>
          <a:p>
            <a:pPr lvl="4"/>
            <a:r>
              <a:rPr lang="en-GB"/>
              <a:t>Fifth level</a:t>
            </a:r>
          </a:p>
          <a:p>
            <a:pPr lvl="5"/>
            <a:r>
              <a:rPr lang="en-GB" noProof="0"/>
              <a:t>6</a:t>
            </a:r>
          </a:p>
          <a:p>
            <a:pPr lvl="6"/>
            <a:r>
              <a:rPr lang="en-GB" noProof="0"/>
              <a:t>7</a:t>
            </a:r>
          </a:p>
          <a:p>
            <a:pPr lvl="7"/>
            <a:r>
              <a:rPr lang="en-GB" noProof="0"/>
              <a:t>8</a:t>
            </a:r>
          </a:p>
          <a:p>
            <a:pPr lvl="8"/>
            <a:r>
              <a:rPr lang="en-GB" noProof="0"/>
              <a:t>9</a:t>
            </a:r>
            <a:endParaRPr lang="en-GB"/>
          </a:p>
        </p:txBody>
      </p:sp>
      <p:sp>
        <p:nvSpPr>
          <p:cNvPr id="10" name="Slide Number Placeholder 9">
            <a:extLst>
              <a:ext uri="{FF2B5EF4-FFF2-40B4-BE49-F238E27FC236}">
                <a16:creationId xmlns:a16="http://schemas.microsoft.com/office/drawing/2014/main" id="{8E7A5C13-4749-4A79-AFBE-43492B56A1EA}"/>
              </a:ext>
            </a:extLst>
          </p:cNvPr>
          <p:cNvSpPr>
            <a:spLocks noGrp="1"/>
          </p:cNvSpPr>
          <p:nvPr>
            <p:ph type="sldNum" sz="quarter" idx="12"/>
          </p:nvPr>
        </p:nvSpPr>
        <p:spPr/>
        <p:txBody>
          <a:bodyPr/>
          <a:lstStyle/>
          <a:p>
            <a:fld id="{23AA811B-2EBD-4900-905E-5BE206449611}" type="slidenum">
              <a:rPr lang="en-GB" smtClean="0"/>
              <a:pPr/>
              <a:t>‹#›</a:t>
            </a:fld>
            <a:endParaRPr lang="en-GB"/>
          </a:p>
        </p:txBody>
      </p:sp>
    </p:spTree>
    <p:extLst>
      <p:ext uri="{BB962C8B-B14F-4D97-AF65-F5344CB8AC3E}">
        <p14:creationId xmlns:p14="http://schemas.microsoft.com/office/powerpoint/2010/main" val="13709268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ntent B">
    <p:spTree>
      <p:nvGrpSpPr>
        <p:cNvPr id="1" name=""/>
        <p:cNvGrpSpPr/>
        <p:nvPr/>
      </p:nvGrpSpPr>
      <p:grpSpPr>
        <a:xfrm>
          <a:off x="0" y="0"/>
          <a:ext cx="0" cy="0"/>
          <a:chOff x="0" y="0"/>
          <a:chExt cx="0" cy="0"/>
        </a:xfrm>
      </p:grpSpPr>
      <p:sp>
        <p:nvSpPr>
          <p:cNvPr id="8" name="Date Placeholder 7" hidden="1">
            <a:extLst>
              <a:ext uri="{FF2B5EF4-FFF2-40B4-BE49-F238E27FC236}">
                <a16:creationId xmlns:a16="http://schemas.microsoft.com/office/drawing/2014/main" id="{CB012D5B-9B1E-418C-B340-656657E49935}"/>
              </a:ext>
            </a:extLst>
          </p:cNvPr>
          <p:cNvSpPr>
            <a:spLocks noGrp="1"/>
          </p:cNvSpPr>
          <p:nvPr>
            <p:ph type="dt" sz="half" idx="10"/>
          </p:nvPr>
        </p:nvSpPr>
        <p:spPr/>
        <p:txBody>
          <a:bodyPr/>
          <a:lstStyle>
            <a:lvl1pPr>
              <a:defRPr>
                <a:solidFill>
                  <a:srgbClr val="000000">
                    <a:alpha val="0"/>
                  </a:srgbClr>
                </a:solidFill>
              </a:defRPr>
            </a:lvl1pPr>
          </a:lstStyle>
          <a:p>
            <a:fld id="{EE5B25AD-1F7A-4D98-A00F-0E69A8BFCC1D}" type="datetime4">
              <a:rPr lang="en-GB" smtClean="0"/>
              <a:pPr/>
              <a:t>30 March 2023</a:t>
            </a:fld>
            <a:endParaRPr lang="en-GB"/>
          </a:p>
        </p:txBody>
      </p:sp>
      <p:sp>
        <p:nvSpPr>
          <p:cNvPr id="9" name="Footer Placeholder 8" hidden="1">
            <a:extLst>
              <a:ext uri="{FF2B5EF4-FFF2-40B4-BE49-F238E27FC236}">
                <a16:creationId xmlns:a16="http://schemas.microsoft.com/office/drawing/2014/main" id="{5F5B1665-CF89-4C65-9299-ED31AFA4D7A3}"/>
              </a:ext>
            </a:extLst>
          </p:cNvPr>
          <p:cNvSpPr>
            <a:spLocks noGrp="1"/>
          </p:cNvSpPr>
          <p:nvPr>
            <p:ph type="ftr" sz="quarter" idx="11"/>
          </p:nvPr>
        </p:nvSpPr>
        <p:spPr/>
        <p:txBody>
          <a:bodyPr/>
          <a:lstStyle>
            <a:lvl1pPr>
              <a:defRPr>
                <a:solidFill>
                  <a:srgbClr val="000000">
                    <a:alpha val="0"/>
                  </a:srgbClr>
                </a:solidFill>
              </a:defRPr>
            </a:lvl1pPr>
          </a:lstStyle>
          <a:p>
            <a:endParaRPr lang="en-GB"/>
          </a:p>
        </p:txBody>
      </p:sp>
      <p:sp>
        <p:nvSpPr>
          <p:cNvPr id="2" name="Title 1"/>
          <p:cNvSpPr>
            <a:spLocks noGrp="1"/>
          </p:cNvSpPr>
          <p:nvPr>
            <p:ph type="title" hasCustomPrompt="1"/>
          </p:nvPr>
        </p:nvSpPr>
        <p:spPr/>
        <p:txBody>
          <a:bodyPr/>
          <a:lstStyle/>
          <a:p>
            <a:r>
              <a:rPr lang="en-GB" noProof="0"/>
              <a:t>Click to add title</a:t>
            </a:r>
          </a:p>
        </p:txBody>
      </p:sp>
      <p:sp>
        <p:nvSpPr>
          <p:cNvPr id="3" name="Content Placeholder 2"/>
          <p:cNvSpPr>
            <a:spLocks noGrp="1"/>
          </p:cNvSpPr>
          <p:nvPr>
            <p:ph idx="1" hasCustomPrompt="1"/>
          </p:nvPr>
        </p:nvSpPr>
        <p:spPr>
          <a:xfrm>
            <a:off x="358775" y="2159000"/>
            <a:ext cx="2598738" cy="3978275"/>
          </a:xfrm>
        </p:spPr>
        <p:txBody>
          <a:bodyPr/>
          <a:lstStyle>
            <a:lvl1pPr>
              <a:defRPr/>
            </a:lvl1pPr>
            <a:lvl5pPr>
              <a:defRPr/>
            </a:lvl5pPr>
          </a:lstStyle>
          <a:p>
            <a:pPr lvl="0"/>
            <a:r>
              <a:rPr lang="en-GB" noProof="0"/>
              <a:t>Click to add text (Enter+TAB for next text level, SHIFT+TAB to go back in levels)</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6</a:t>
            </a:r>
          </a:p>
          <a:p>
            <a:pPr lvl="6"/>
            <a:r>
              <a:rPr lang="en-GB" noProof="0"/>
              <a:t>7</a:t>
            </a:r>
          </a:p>
          <a:p>
            <a:pPr lvl="7"/>
            <a:r>
              <a:rPr lang="en-GB" noProof="0"/>
              <a:t>8</a:t>
            </a:r>
          </a:p>
          <a:p>
            <a:pPr lvl="8"/>
            <a:r>
              <a:rPr lang="en-GB" noProof="0"/>
              <a:t>9</a:t>
            </a:r>
          </a:p>
        </p:txBody>
      </p:sp>
      <p:sp>
        <p:nvSpPr>
          <p:cNvPr id="7" name="Content Placeholder 3">
            <a:extLst>
              <a:ext uri="{FF2B5EF4-FFF2-40B4-BE49-F238E27FC236}">
                <a16:creationId xmlns:a16="http://schemas.microsoft.com/office/drawing/2014/main" id="{17CE2ECF-AF40-4809-BD16-DFC59D53926E}"/>
              </a:ext>
            </a:extLst>
          </p:cNvPr>
          <p:cNvSpPr>
            <a:spLocks noGrp="1"/>
          </p:cNvSpPr>
          <p:nvPr>
            <p:ph sz="half" idx="2" hasCustomPrompt="1"/>
          </p:nvPr>
        </p:nvSpPr>
        <p:spPr>
          <a:xfrm>
            <a:off x="3317875" y="2159000"/>
            <a:ext cx="8513761" cy="3978275"/>
          </a:xfrm>
        </p:spPr>
        <p:txBody>
          <a:bodyPr/>
          <a:lstStyle>
            <a:lvl1pPr>
              <a:defRPr/>
            </a:lvl1pPr>
            <a:lvl5pPr>
              <a:defRPr/>
            </a:lvl5pPr>
          </a:lstStyle>
          <a:p>
            <a:pPr lvl="0"/>
            <a:r>
              <a:rPr lang="en-GB" noProof="0"/>
              <a:t>Click to add text (Enter+TAB for next text level, SHIFT+TAB to go back in levels)</a:t>
            </a:r>
            <a:endParaRPr lang="en-GB"/>
          </a:p>
          <a:p>
            <a:pPr lvl="1"/>
            <a:r>
              <a:rPr lang="en-GB"/>
              <a:t>Second level</a:t>
            </a:r>
          </a:p>
          <a:p>
            <a:pPr lvl="2"/>
            <a:r>
              <a:rPr lang="en-GB"/>
              <a:t>Third level</a:t>
            </a:r>
          </a:p>
          <a:p>
            <a:pPr lvl="3"/>
            <a:r>
              <a:rPr lang="en-GB"/>
              <a:t>Fourth level</a:t>
            </a:r>
          </a:p>
          <a:p>
            <a:pPr lvl="4"/>
            <a:r>
              <a:rPr lang="en-GB"/>
              <a:t>Fifth level</a:t>
            </a:r>
          </a:p>
          <a:p>
            <a:pPr lvl="5"/>
            <a:r>
              <a:rPr lang="en-GB" noProof="0"/>
              <a:t>6</a:t>
            </a:r>
          </a:p>
          <a:p>
            <a:pPr lvl="6"/>
            <a:r>
              <a:rPr lang="en-GB" noProof="0"/>
              <a:t>7</a:t>
            </a:r>
          </a:p>
          <a:p>
            <a:pPr lvl="7"/>
            <a:r>
              <a:rPr lang="en-GB" noProof="0"/>
              <a:t>8</a:t>
            </a:r>
          </a:p>
          <a:p>
            <a:pPr lvl="8"/>
            <a:r>
              <a:rPr lang="en-GB" noProof="0"/>
              <a:t>9</a:t>
            </a:r>
            <a:endParaRPr lang="en-GB"/>
          </a:p>
        </p:txBody>
      </p:sp>
      <p:sp>
        <p:nvSpPr>
          <p:cNvPr id="10" name="Slide Number Placeholder 9">
            <a:extLst>
              <a:ext uri="{FF2B5EF4-FFF2-40B4-BE49-F238E27FC236}">
                <a16:creationId xmlns:a16="http://schemas.microsoft.com/office/drawing/2014/main" id="{8E7A5C13-4749-4A79-AFBE-43492B56A1EA}"/>
              </a:ext>
            </a:extLst>
          </p:cNvPr>
          <p:cNvSpPr>
            <a:spLocks noGrp="1"/>
          </p:cNvSpPr>
          <p:nvPr>
            <p:ph type="sldNum" sz="quarter" idx="12"/>
          </p:nvPr>
        </p:nvSpPr>
        <p:spPr/>
        <p:txBody>
          <a:bodyPr/>
          <a:lstStyle/>
          <a:p>
            <a:fld id="{23AA811B-2EBD-4900-905E-5BE206449611}" type="slidenum">
              <a:rPr lang="en-GB" smtClean="0"/>
              <a:pPr/>
              <a:t>‹#›</a:t>
            </a:fld>
            <a:endParaRPr lang="en-GB"/>
          </a:p>
        </p:txBody>
      </p:sp>
    </p:spTree>
    <p:extLst>
      <p:ext uri="{BB962C8B-B14F-4D97-AF65-F5344CB8AC3E}">
        <p14:creationId xmlns:p14="http://schemas.microsoft.com/office/powerpoint/2010/main" val="38234998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ontent C">
    <p:spTree>
      <p:nvGrpSpPr>
        <p:cNvPr id="1" name=""/>
        <p:cNvGrpSpPr/>
        <p:nvPr/>
      </p:nvGrpSpPr>
      <p:grpSpPr>
        <a:xfrm>
          <a:off x="0" y="0"/>
          <a:ext cx="0" cy="0"/>
          <a:chOff x="0" y="0"/>
          <a:chExt cx="0" cy="0"/>
        </a:xfrm>
      </p:grpSpPr>
      <p:sp>
        <p:nvSpPr>
          <p:cNvPr id="8" name="Date Placeholder 7" hidden="1">
            <a:extLst>
              <a:ext uri="{FF2B5EF4-FFF2-40B4-BE49-F238E27FC236}">
                <a16:creationId xmlns:a16="http://schemas.microsoft.com/office/drawing/2014/main" id="{CB012D5B-9B1E-418C-B340-656657E49935}"/>
              </a:ext>
            </a:extLst>
          </p:cNvPr>
          <p:cNvSpPr>
            <a:spLocks noGrp="1"/>
          </p:cNvSpPr>
          <p:nvPr>
            <p:ph type="dt" sz="half" idx="10"/>
          </p:nvPr>
        </p:nvSpPr>
        <p:spPr/>
        <p:txBody>
          <a:bodyPr/>
          <a:lstStyle>
            <a:lvl1pPr>
              <a:defRPr>
                <a:solidFill>
                  <a:srgbClr val="000000">
                    <a:alpha val="0"/>
                  </a:srgbClr>
                </a:solidFill>
              </a:defRPr>
            </a:lvl1pPr>
          </a:lstStyle>
          <a:p>
            <a:fld id="{1B582EFA-60C8-43F4-9656-D624DC1CBD03}" type="datetime4">
              <a:rPr lang="en-GB" smtClean="0"/>
              <a:pPr/>
              <a:t>30 March 2023</a:t>
            </a:fld>
            <a:endParaRPr lang="en-GB"/>
          </a:p>
        </p:txBody>
      </p:sp>
      <p:sp>
        <p:nvSpPr>
          <p:cNvPr id="9" name="Footer Placeholder 8" hidden="1">
            <a:extLst>
              <a:ext uri="{FF2B5EF4-FFF2-40B4-BE49-F238E27FC236}">
                <a16:creationId xmlns:a16="http://schemas.microsoft.com/office/drawing/2014/main" id="{5F5B1665-CF89-4C65-9299-ED31AFA4D7A3}"/>
              </a:ext>
            </a:extLst>
          </p:cNvPr>
          <p:cNvSpPr>
            <a:spLocks noGrp="1"/>
          </p:cNvSpPr>
          <p:nvPr>
            <p:ph type="ftr" sz="quarter" idx="11"/>
          </p:nvPr>
        </p:nvSpPr>
        <p:spPr/>
        <p:txBody>
          <a:bodyPr/>
          <a:lstStyle>
            <a:lvl1pPr>
              <a:defRPr>
                <a:solidFill>
                  <a:srgbClr val="000000">
                    <a:alpha val="0"/>
                  </a:srgbClr>
                </a:solidFill>
              </a:defRPr>
            </a:lvl1pPr>
          </a:lstStyle>
          <a:p>
            <a:endParaRPr lang="en-GB"/>
          </a:p>
        </p:txBody>
      </p:sp>
      <p:sp>
        <p:nvSpPr>
          <p:cNvPr id="2" name="Title 1"/>
          <p:cNvSpPr>
            <a:spLocks noGrp="1"/>
          </p:cNvSpPr>
          <p:nvPr>
            <p:ph type="title" hasCustomPrompt="1"/>
          </p:nvPr>
        </p:nvSpPr>
        <p:spPr/>
        <p:txBody>
          <a:bodyPr/>
          <a:lstStyle/>
          <a:p>
            <a:r>
              <a:rPr lang="en-GB" noProof="0"/>
              <a:t>Click to add title</a:t>
            </a:r>
          </a:p>
        </p:txBody>
      </p:sp>
      <p:sp>
        <p:nvSpPr>
          <p:cNvPr id="3" name="Content Placeholder 2"/>
          <p:cNvSpPr>
            <a:spLocks noGrp="1"/>
          </p:cNvSpPr>
          <p:nvPr>
            <p:ph idx="1" hasCustomPrompt="1"/>
          </p:nvPr>
        </p:nvSpPr>
        <p:spPr>
          <a:xfrm>
            <a:off x="358774" y="2159000"/>
            <a:ext cx="8513763" cy="3978275"/>
          </a:xfrm>
        </p:spPr>
        <p:txBody>
          <a:bodyPr/>
          <a:lstStyle>
            <a:lvl1pPr>
              <a:defRPr/>
            </a:lvl1pPr>
            <a:lvl5pPr>
              <a:defRPr/>
            </a:lvl5pPr>
          </a:lstStyle>
          <a:p>
            <a:pPr lvl="0"/>
            <a:r>
              <a:rPr lang="en-GB" noProof="0"/>
              <a:t>Click to add text (Enter+TAB for next text level, SHIFT+TAB to go back in levels)</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6</a:t>
            </a:r>
          </a:p>
          <a:p>
            <a:pPr lvl="6"/>
            <a:r>
              <a:rPr lang="en-GB" noProof="0"/>
              <a:t>7</a:t>
            </a:r>
          </a:p>
          <a:p>
            <a:pPr lvl="7"/>
            <a:r>
              <a:rPr lang="en-GB" noProof="0"/>
              <a:t>8</a:t>
            </a:r>
          </a:p>
          <a:p>
            <a:pPr lvl="8"/>
            <a:r>
              <a:rPr lang="en-GB" noProof="0"/>
              <a:t>9</a:t>
            </a:r>
          </a:p>
        </p:txBody>
      </p:sp>
      <p:sp>
        <p:nvSpPr>
          <p:cNvPr id="7" name="Content Placeholder 3">
            <a:extLst>
              <a:ext uri="{FF2B5EF4-FFF2-40B4-BE49-F238E27FC236}">
                <a16:creationId xmlns:a16="http://schemas.microsoft.com/office/drawing/2014/main" id="{17CE2ECF-AF40-4809-BD16-DFC59D53926E}"/>
              </a:ext>
            </a:extLst>
          </p:cNvPr>
          <p:cNvSpPr>
            <a:spLocks noGrp="1"/>
          </p:cNvSpPr>
          <p:nvPr>
            <p:ph sz="half" idx="2" hasCustomPrompt="1"/>
          </p:nvPr>
        </p:nvSpPr>
        <p:spPr>
          <a:xfrm>
            <a:off x="9232900" y="2159000"/>
            <a:ext cx="2598736" cy="3978275"/>
          </a:xfrm>
        </p:spPr>
        <p:txBody>
          <a:bodyPr/>
          <a:lstStyle>
            <a:lvl1pPr>
              <a:defRPr/>
            </a:lvl1pPr>
            <a:lvl5pPr>
              <a:defRPr/>
            </a:lvl5pPr>
          </a:lstStyle>
          <a:p>
            <a:pPr lvl="0"/>
            <a:r>
              <a:rPr lang="en-GB" noProof="0"/>
              <a:t>Click to add text (Enter+TAB for next text level, SHIFT+TAB to go back in levels)</a:t>
            </a:r>
            <a:endParaRPr lang="en-GB"/>
          </a:p>
          <a:p>
            <a:pPr lvl="1"/>
            <a:r>
              <a:rPr lang="en-GB"/>
              <a:t>Second level</a:t>
            </a:r>
          </a:p>
          <a:p>
            <a:pPr lvl="2"/>
            <a:r>
              <a:rPr lang="en-GB"/>
              <a:t>Third level</a:t>
            </a:r>
          </a:p>
          <a:p>
            <a:pPr lvl="3"/>
            <a:r>
              <a:rPr lang="en-GB"/>
              <a:t>Fourth level</a:t>
            </a:r>
          </a:p>
          <a:p>
            <a:pPr lvl="4"/>
            <a:r>
              <a:rPr lang="en-GB"/>
              <a:t>Fifth level</a:t>
            </a:r>
          </a:p>
          <a:p>
            <a:pPr lvl="5"/>
            <a:r>
              <a:rPr lang="en-GB" noProof="0"/>
              <a:t>6</a:t>
            </a:r>
          </a:p>
          <a:p>
            <a:pPr lvl="6"/>
            <a:r>
              <a:rPr lang="en-GB" noProof="0"/>
              <a:t>7</a:t>
            </a:r>
          </a:p>
          <a:p>
            <a:pPr lvl="7"/>
            <a:r>
              <a:rPr lang="en-GB" noProof="0"/>
              <a:t>8</a:t>
            </a:r>
          </a:p>
          <a:p>
            <a:pPr lvl="8"/>
            <a:r>
              <a:rPr lang="en-GB" noProof="0"/>
              <a:t>9</a:t>
            </a:r>
            <a:endParaRPr lang="en-GB"/>
          </a:p>
        </p:txBody>
      </p:sp>
      <p:sp>
        <p:nvSpPr>
          <p:cNvPr id="10" name="Slide Number Placeholder 9">
            <a:extLst>
              <a:ext uri="{FF2B5EF4-FFF2-40B4-BE49-F238E27FC236}">
                <a16:creationId xmlns:a16="http://schemas.microsoft.com/office/drawing/2014/main" id="{8E7A5C13-4749-4A79-AFBE-43492B56A1EA}"/>
              </a:ext>
            </a:extLst>
          </p:cNvPr>
          <p:cNvSpPr>
            <a:spLocks noGrp="1"/>
          </p:cNvSpPr>
          <p:nvPr>
            <p:ph type="sldNum" sz="quarter" idx="12"/>
          </p:nvPr>
        </p:nvSpPr>
        <p:spPr/>
        <p:txBody>
          <a:bodyPr/>
          <a:lstStyle/>
          <a:p>
            <a:fld id="{23AA811B-2EBD-4900-905E-5BE206449611}" type="slidenum">
              <a:rPr lang="en-GB" smtClean="0"/>
              <a:pPr/>
              <a:t>‹#›</a:t>
            </a:fld>
            <a:endParaRPr lang="en-GB"/>
          </a:p>
        </p:txBody>
      </p:sp>
    </p:spTree>
    <p:extLst>
      <p:ext uri="{BB962C8B-B14F-4D97-AF65-F5344CB8AC3E}">
        <p14:creationId xmlns:p14="http://schemas.microsoft.com/office/powerpoint/2010/main" val="11643852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picture and caption A">
    <p:spTree>
      <p:nvGrpSpPr>
        <p:cNvPr id="1" name=""/>
        <p:cNvGrpSpPr/>
        <p:nvPr/>
      </p:nvGrpSpPr>
      <p:grpSpPr>
        <a:xfrm>
          <a:off x="0" y="0"/>
          <a:ext cx="0" cy="0"/>
          <a:chOff x="0" y="0"/>
          <a:chExt cx="0" cy="0"/>
        </a:xfrm>
      </p:grpSpPr>
      <p:sp>
        <p:nvSpPr>
          <p:cNvPr id="8" name="Date Placeholder 7" hidden="1">
            <a:extLst>
              <a:ext uri="{FF2B5EF4-FFF2-40B4-BE49-F238E27FC236}">
                <a16:creationId xmlns:a16="http://schemas.microsoft.com/office/drawing/2014/main" id="{27D30B06-03F4-49D9-B1E9-9E3DA70D9F6F}"/>
              </a:ext>
            </a:extLst>
          </p:cNvPr>
          <p:cNvSpPr>
            <a:spLocks noGrp="1"/>
          </p:cNvSpPr>
          <p:nvPr>
            <p:ph type="dt" sz="half" idx="15"/>
          </p:nvPr>
        </p:nvSpPr>
        <p:spPr/>
        <p:txBody>
          <a:bodyPr/>
          <a:lstStyle>
            <a:lvl1pPr>
              <a:defRPr>
                <a:solidFill>
                  <a:srgbClr val="000000">
                    <a:alpha val="0"/>
                  </a:srgbClr>
                </a:solidFill>
              </a:defRPr>
            </a:lvl1pPr>
          </a:lstStyle>
          <a:p>
            <a:fld id="{05F2CBD5-6B54-4620-A7D1-03F360F1B3BA}" type="datetime4">
              <a:rPr lang="en-GB" smtClean="0"/>
              <a:pPr/>
              <a:t>30 March 2023</a:t>
            </a:fld>
            <a:endParaRPr lang="en-GB"/>
          </a:p>
        </p:txBody>
      </p:sp>
      <p:sp>
        <p:nvSpPr>
          <p:cNvPr id="9" name="Footer Placeholder 8" hidden="1">
            <a:extLst>
              <a:ext uri="{FF2B5EF4-FFF2-40B4-BE49-F238E27FC236}">
                <a16:creationId xmlns:a16="http://schemas.microsoft.com/office/drawing/2014/main" id="{DF1BCBFD-C165-48EE-9261-525C33DD004D}"/>
              </a:ext>
            </a:extLst>
          </p:cNvPr>
          <p:cNvSpPr>
            <a:spLocks noGrp="1"/>
          </p:cNvSpPr>
          <p:nvPr>
            <p:ph type="ftr" sz="quarter" idx="16"/>
          </p:nvPr>
        </p:nvSpPr>
        <p:spPr/>
        <p:txBody>
          <a:bodyPr/>
          <a:lstStyle>
            <a:lvl1pPr>
              <a:defRPr>
                <a:solidFill>
                  <a:srgbClr val="000000">
                    <a:alpha val="0"/>
                  </a:srgbClr>
                </a:solidFill>
              </a:defRPr>
            </a:lvl1pPr>
          </a:lstStyle>
          <a:p>
            <a:endParaRPr lang="en-GB"/>
          </a:p>
        </p:txBody>
      </p:sp>
      <p:sp>
        <p:nvSpPr>
          <p:cNvPr id="7" name="Picture Placeholder 3">
            <a:extLst>
              <a:ext uri="{FF2B5EF4-FFF2-40B4-BE49-F238E27FC236}">
                <a16:creationId xmlns:a16="http://schemas.microsoft.com/office/drawing/2014/main" id="{C3740E63-FE5A-40EF-8F52-2CDC77D09BCF}"/>
              </a:ext>
            </a:extLst>
          </p:cNvPr>
          <p:cNvSpPr>
            <a:spLocks noGrp="1"/>
          </p:cNvSpPr>
          <p:nvPr>
            <p:ph type="pic" sz="quarter" idx="14" hasCustomPrompt="1"/>
          </p:nvPr>
        </p:nvSpPr>
        <p:spPr>
          <a:xfrm>
            <a:off x="9232900" y="2159000"/>
            <a:ext cx="2598737" cy="3978276"/>
          </a:xfrm>
        </p:spPr>
        <p:txBody>
          <a:bodyPr tIns="0" anchor="t" anchorCtr="0"/>
          <a:lstStyle>
            <a:lvl1pPr marL="0" indent="0" algn="ctr">
              <a:buNone/>
              <a:defRPr sz="1600"/>
            </a:lvl1pPr>
          </a:lstStyle>
          <a:p>
            <a:r>
              <a:rPr lang="en-GB"/>
              <a:t>Click here and insert picture </a:t>
            </a:r>
            <a:br>
              <a:rPr lang="en-GB"/>
            </a:br>
            <a:r>
              <a:rPr lang="en-GB"/>
              <a:t>via Sweco PickIt</a:t>
            </a:r>
          </a:p>
        </p:txBody>
      </p:sp>
      <p:sp>
        <p:nvSpPr>
          <p:cNvPr id="2" name="Title 1"/>
          <p:cNvSpPr>
            <a:spLocks noGrp="1"/>
          </p:cNvSpPr>
          <p:nvPr>
            <p:ph type="title" hasCustomPrompt="1"/>
          </p:nvPr>
        </p:nvSpPr>
        <p:spPr>
          <a:xfrm>
            <a:off x="2330450" y="719138"/>
            <a:ext cx="9501188" cy="1080000"/>
          </a:xfrm>
        </p:spPr>
        <p:txBody>
          <a:bodyPr/>
          <a:lstStyle/>
          <a:p>
            <a:r>
              <a:rPr lang="en-GB" noProof="0"/>
              <a:t>Click to add title</a:t>
            </a:r>
          </a:p>
        </p:txBody>
      </p:sp>
      <p:sp>
        <p:nvSpPr>
          <p:cNvPr id="3" name="Content Placeholder 2"/>
          <p:cNvSpPr>
            <a:spLocks noGrp="1"/>
          </p:cNvSpPr>
          <p:nvPr>
            <p:ph idx="1" hasCustomPrompt="1"/>
          </p:nvPr>
        </p:nvSpPr>
        <p:spPr>
          <a:xfrm>
            <a:off x="2330450" y="2159000"/>
            <a:ext cx="4570414" cy="3978275"/>
          </a:xfrm>
        </p:spPr>
        <p:txBody>
          <a:bodyPr/>
          <a:lstStyle>
            <a:lvl1pPr>
              <a:defRPr/>
            </a:lvl1pPr>
            <a:lvl5pPr>
              <a:defRPr/>
            </a:lvl5pPr>
          </a:lstStyle>
          <a:p>
            <a:pPr lvl="0"/>
            <a:r>
              <a:rPr lang="en-GB" noProof="0"/>
              <a:t>Click to add text (Enter+TAB for next text level, SHIFT+TAB to go back in levels)</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6</a:t>
            </a:r>
          </a:p>
          <a:p>
            <a:pPr lvl="6"/>
            <a:r>
              <a:rPr lang="en-GB" noProof="0"/>
              <a:t>7</a:t>
            </a:r>
          </a:p>
          <a:p>
            <a:pPr lvl="7"/>
            <a:r>
              <a:rPr lang="en-GB" noProof="0"/>
              <a:t>8</a:t>
            </a:r>
          </a:p>
          <a:p>
            <a:pPr lvl="8"/>
            <a:r>
              <a:rPr lang="en-GB" noProof="0"/>
              <a:t>9</a:t>
            </a:r>
          </a:p>
        </p:txBody>
      </p:sp>
      <p:sp>
        <p:nvSpPr>
          <p:cNvPr id="12" name="Text Placeholder 2">
            <a:extLst>
              <a:ext uri="{FF2B5EF4-FFF2-40B4-BE49-F238E27FC236}">
                <a16:creationId xmlns:a16="http://schemas.microsoft.com/office/drawing/2014/main" id="{94AF3B42-B46E-4E37-9811-3B8B805CA561}"/>
              </a:ext>
            </a:extLst>
          </p:cNvPr>
          <p:cNvSpPr>
            <a:spLocks noGrp="1"/>
          </p:cNvSpPr>
          <p:nvPr>
            <p:ph type="body" orient="vert" idx="18" hasCustomPrompt="1"/>
          </p:nvPr>
        </p:nvSpPr>
        <p:spPr>
          <a:xfrm>
            <a:off x="7261225" y="2159000"/>
            <a:ext cx="1611314" cy="3978276"/>
          </a:xfrm>
        </p:spPr>
        <p:txBody>
          <a:bodyPr vert="horz" anchor="b" anchorCtr="0"/>
          <a:lstStyle>
            <a:lvl1pPr marL="0" indent="0">
              <a:lnSpc>
                <a:spcPct val="120000"/>
              </a:lnSpc>
              <a:buFont typeface="Sweco Sans" panose="00000500000000000000" pitchFamily="2" charset="0"/>
              <a:buChar char="​"/>
              <a:defRPr sz="1000"/>
            </a:lvl1pPr>
            <a:lvl2pPr marL="0" indent="0">
              <a:lnSpc>
                <a:spcPct val="120000"/>
              </a:lnSpc>
              <a:buFont typeface="Sweco Sans" panose="00000500000000000000" pitchFamily="2" charset="0"/>
              <a:buChar char="​"/>
              <a:defRPr sz="1000" b="1"/>
            </a:lvl2pPr>
            <a:lvl3pPr marL="180000" indent="-180000">
              <a:lnSpc>
                <a:spcPct val="120000"/>
              </a:lnSpc>
              <a:buFont typeface="Sweco Sans" panose="00000500000000000000" pitchFamily="2" charset="0"/>
              <a:buChar char="•"/>
              <a:defRPr sz="1000"/>
            </a:lvl3pPr>
            <a:lvl4pPr marL="270000" indent="-270000">
              <a:spcAft>
                <a:spcPts val="600"/>
              </a:spcAft>
              <a:buFont typeface="Sweco Sans" panose="00000500000000000000" pitchFamily="2" charset="0"/>
              <a:buChar char="•"/>
              <a:defRPr b="0"/>
            </a:lvl4pPr>
            <a:lvl5pPr marL="540000" indent="-270000">
              <a:buFont typeface="Sweco Sans" panose="00000500000000000000" pitchFamily="2" charset="0"/>
              <a:buChar char="•"/>
              <a:defRPr/>
            </a:lvl5pPr>
            <a:lvl6pPr marL="810000" indent="-270000">
              <a:lnSpc>
                <a:spcPct val="100000"/>
              </a:lnSpc>
              <a:defRPr sz="1600"/>
            </a:lvl6pPr>
            <a:lvl7pPr>
              <a:lnSpc>
                <a:spcPct val="100000"/>
              </a:lnSpc>
              <a:spcAft>
                <a:spcPts val="1200"/>
              </a:spcAft>
              <a:defRPr sz="1600"/>
            </a:lvl7pPr>
            <a:lvl8pPr>
              <a:lnSpc>
                <a:spcPct val="100000"/>
              </a:lnSpc>
              <a:spcAft>
                <a:spcPts val="1200"/>
              </a:spcAft>
              <a:defRPr sz="1600"/>
            </a:lvl8pPr>
          </a:lstStyle>
          <a:p>
            <a:pPr lvl="0"/>
            <a:r>
              <a:rPr lang="en-GB"/>
              <a:t>Click to add caption</a:t>
            </a:r>
          </a:p>
          <a:p>
            <a:pPr lvl="1"/>
            <a:r>
              <a:rPr lang="en-GB"/>
              <a:t>Second level</a:t>
            </a:r>
          </a:p>
          <a:p>
            <a:pPr lvl="2"/>
            <a:r>
              <a:rPr lang="en-GB"/>
              <a:t>Third level</a:t>
            </a:r>
          </a:p>
        </p:txBody>
      </p:sp>
      <p:sp>
        <p:nvSpPr>
          <p:cNvPr id="10" name="Slide Number Placeholder 9">
            <a:extLst>
              <a:ext uri="{FF2B5EF4-FFF2-40B4-BE49-F238E27FC236}">
                <a16:creationId xmlns:a16="http://schemas.microsoft.com/office/drawing/2014/main" id="{4DB9F243-CCE4-41C0-8963-739854D56F9D}"/>
              </a:ext>
            </a:extLst>
          </p:cNvPr>
          <p:cNvSpPr>
            <a:spLocks noGrp="1"/>
          </p:cNvSpPr>
          <p:nvPr>
            <p:ph type="sldNum" sz="quarter" idx="17"/>
          </p:nvPr>
        </p:nvSpPr>
        <p:spPr/>
        <p:txBody>
          <a:bodyPr/>
          <a:lstStyle/>
          <a:p>
            <a:fld id="{23AA811B-2EBD-4900-905E-5BE206449611}" type="slidenum">
              <a:rPr lang="en-GB" smtClean="0"/>
              <a:pPr/>
              <a:t>‹#›</a:t>
            </a:fld>
            <a:endParaRPr lang="en-GB"/>
          </a:p>
        </p:txBody>
      </p:sp>
    </p:spTree>
    <p:extLst>
      <p:ext uri="{BB962C8B-B14F-4D97-AF65-F5344CB8AC3E}">
        <p14:creationId xmlns:p14="http://schemas.microsoft.com/office/powerpoint/2010/main" val="33979066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ext, picture and caption B">
    <p:spTree>
      <p:nvGrpSpPr>
        <p:cNvPr id="1" name=""/>
        <p:cNvGrpSpPr/>
        <p:nvPr/>
      </p:nvGrpSpPr>
      <p:grpSpPr>
        <a:xfrm>
          <a:off x="0" y="0"/>
          <a:ext cx="0" cy="0"/>
          <a:chOff x="0" y="0"/>
          <a:chExt cx="0" cy="0"/>
        </a:xfrm>
      </p:grpSpPr>
      <p:sp>
        <p:nvSpPr>
          <p:cNvPr id="8" name="Date Placeholder 7" hidden="1">
            <a:extLst>
              <a:ext uri="{FF2B5EF4-FFF2-40B4-BE49-F238E27FC236}">
                <a16:creationId xmlns:a16="http://schemas.microsoft.com/office/drawing/2014/main" id="{27D30B06-03F4-49D9-B1E9-9E3DA70D9F6F}"/>
              </a:ext>
            </a:extLst>
          </p:cNvPr>
          <p:cNvSpPr>
            <a:spLocks noGrp="1"/>
          </p:cNvSpPr>
          <p:nvPr>
            <p:ph type="dt" sz="half" idx="15"/>
          </p:nvPr>
        </p:nvSpPr>
        <p:spPr/>
        <p:txBody>
          <a:bodyPr/>
          <a:lstStyle>
            <a:lvl1pPr>
              <a:defRPr>
                <a:solidFill>
                  <a:srgbClr val="000000">
                    <a:alpha val="0"/>
                  </a:srgbClr>
                </a:solidFill>
              </a:defRPr>
            </a:lvl1pPr>
          </a:lstStyle>
          <a:p>
            <a:fld id="{A3460604-947A-4737-A666-20E0661C9C1D}" type="datetime4">
              <a:rPr lang="en-GB" smtClean="0"/>
              <a:pPr/>
              <a:t>30 March 2023</a:t>
            </a:fld>
            <a:endParaRPr lang="en-GB"/>
          </a:p>
        </p:txBody>
      </p:sp>
      <p:sp>
        <p:nvSpPr>
          <p:cNvPr id="9" name="Footer Placeholder 8" hidden="1">
            <a:extLst>
              <a:ext uri="{FF2B5EF4-FFF2-40B4-BE49-F238E27FC236}">
                <a16:creationId xmlns:a16="http://schemas.microsoft.com/office/drawing/2014/main" id="{DF1BCBFD-C165-48EE-9261-525C33DD004D}"/>
              </a:ext>
            </a:extLst>
          </p:cNvPr>
          <p:cNvSpPr>
            <a:spLocks noGrp="1"/>
          </p:cNvSpPr>
          <p:nvPr>
            <p:ph type="ftr" sz="quarter" idx="16"/>
          </p:nvPr>
        </p:nvSpPr>
        <p:spPr/>
        <p:txBody>
          <a:bodyPr/>
          <a:lstStyle>
            <a:lvl1pPr>
              <a:defRPr>
                <a:solidFill>
                  <a:srgbClr val="000000">
                    <a:alpha val="0"/>
                  </a:srgbClr>
                </a:solidFill>
              </a:defRPr>
            </a:lvl1pPr>
          </a:lstStyle>
          <a:p>
            <a:endParaRPr lang="en-GB"/>
          </a:p>
        </p:txBody>
      </p:sp>
      <p:sp>
        <p:nvSpPr>
          <p:cNvPr id="7" name="Picture Placeholder 3">
            <a:extLst>
              <a:ext uri="{FF2B5EF4-FFF2-40B4-BE49-F238E27FC236}">
                <a16:creationId xmlns:a16="http://schemas.microsoft.com/office/drawing/2014/main" id="{C3740E63-FE5A-40EF-8F52-2CDC77D09BCF}"/>
              </a:ext>
            </a:extLst>
          </p:cNvPr>
          <p:cNvSpPr>
            <a:spLocks noGrp="1"/>
          </p:cNvSpPr>
          <p:nvPr>
            <p:ph type="pic" sz="quarter" idx="14" hasCustomPrompt="1"/>
          </p:nvPr>
        </p:nvSpPr>
        <p:spPr>
          <a:xfrm>
            <a:off x="6094799" y="358775"/>
            <a:ext cx="5854745" cy="6256770"/>
          </a:xfrm>
          <a:solidFill>
            <a:schemeClr val="bg1">
              <a:lumMod val="95000"/>
            </a:schemeClr>
          </a:solidFill>
        </p:spPr>
        <p:txBody>
          <a:bodyPr tIns="0" anchor="t" anchorCtr="0"/>
          <a:lstStyle>
            <a:lvl1pPr marL="0" indent="0" algn="ctr">
              <a:buNone/>
              <a:defRPr sz="1600"/>
            </a:lvl1pPr>
          </a:lstStyle>
          <a:p>
            <a:r>
              <a:rPr lang="en-GB"/>
              <a:t>Click here and insert picture via Sweco PickIt</a:t>
            </a:r>
          </a:p>
        </p:txBody>
      </p:sp>
      <p:sp>
        <p:nvSpPr>
          <p:cNvPr id="2" name="Title 1"/>
          <p:cNvSpPr>
            <a:spLocks noGrp="1"/>
          </p:cNvSpPr>
          <p:nvPr>
            <p:ph type="title" hasCustomPrompt="1"/>
          </p:nvPr>
        </p:nvSpPr>
        <p:spPr>
          <a:xfrm>
            <a:off x="358776" y="719138"/>
            <a:ext cx="5374800" cy="1080000"/>
          </a:xfrm>
        </p:spPr>
        <p:txBody>
          <a:bodyPr/>
          <a:lstStyle/>
          <a:p>
            <a:r>
              <a:rPr lang="en-GB" noProof="0"/>
              <a:t>Click to add title</a:t>
            </a:r>
          </a:p>
        </p:txBody>
      </p:sp>
      <p:sp>
        <p:nvSpPr>
          <p:cNvPr id="3" name="Content Placeholder 2"/>
          <p:cNvSpPr>
            <a:spLocks noGrp="1"/>
          </p:cNvSpPr>
          <p:nvPr>
            <p:ph idx="1" hasCustomPrompt="1"/>
          </p:nvPr>
        </p:nvSpPr>
        <p:spPr>
          <a:xfrm>
            <a:off x="358776" y="2159000"/>
            <a:ext cx="5374800" cy="3978275"/>
          </a:xfrm>
        </p:spPr>
        <p:txBody>
          <a:bodyPr/>
          <a:lstStyle>
            <a:lvl1pPr>
              <a:defRPr/>
            </a:lvl1pPr>
            <a:lvl5pPr>
              <a:defRPr/>
            </a:lvl5pPr>
          </a:lstStyle>
          <a:p>
            <a:pPr lvl="0"/>
            <a:r>
              <a:rPr lang="en-GB" noProof="0"/>
              <a:t>Click to add text (Enter+TAB for next text level, SHIFT+TAB to go back in levels)</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6</a:t>
            </a:r>
          </a:p>
          <a:p>
            <a:pPr lvl="6"/>
            <a:r>
              <a:rPr lang="en-GB" noProof="0"/>
              <a:t>7</a:t>
            </a:r>
          </a:p>
          <a:p>
            <a:pPr lvl="7"/>
            <a:r>
              <a:rPr lang="en-GB" noProof="0"/>
              <a:t>8</a:t>
            </a:r>
          </a:p>
          <a:p>
            <a:pPr lvl="8"/>
            <a:r>
              <a:rPr lang="en-GB" noProof="0"/>
              <a:t>9</a:t>
            </a:r>
          </a:p>
        </p:txBody>
      </p:sp>
      <p:sp>
        <p:nvSpPr>
          <p:cNvPr id="12" name="Text Placeholder 2">
            <a:extLst>
              <a:ext uri="{FF2B5EF4-FFF2-40B4-BE49-F238E27FC236}">
                <a16:creationId xmlns:a16="http://schemas.microsoft.com/office/drawing/2014/main" id="{94AF3B42-B46E-4E37-9811-3B8B805CA561}"/>
              </a:ext>
            </a:extLst>
          </p:cNvPr>
          <p:cNvSpPr>
            <a:spLocks noGrp="1"/>
          </p:cNvSpPr>
          <p:nvPr>
            <p:ph type="body" orient="vert" idx="18" hasCustomPrompt="1"/>
          </p:nvPr>
        </p:nvSpPr>
        <p:spPr>
          <a:xfrm>
            <a:off x="9232900" y="719138"/>
            <a:ext cx="2235199" cy="5418138"/>
          </a:xfrm>
        </p:spPr>
        <p:txBody>
          <a:bodyPr vert="horz" anchor="b" anchorCtr="0"/>
          <a:lstStyle>
            <a:lvl1pPr marL="0" indent="0">
              <a:lnSpc>
                <a:spcPct val="120000"/>
              </a:lnSpc>
              <a:buFont typeface="Sweco Sans" panose="00000500000000000000" pitchFamily="2" charset="0"/>
              <a:buChar char="​"/>
              <a:defRPr sz="1000">
                <a:solidFill>
                  <a:schemeClr val="bg1"/>
                </a:solidFill>
              </a:defRPr>
            </a:lvl1pPr>
            <a:lvl2pPr marL="0" indent="0">
              <a:lnSpc>
                <a:spcPct val="120000"/>
              </a:lnSpc>
              <a:buFont typeface="Sweco Sans" panose="00000500000000000000" pitchFamily="2" charset="0"/>
              <a:buChar char="​"/>
              <a:defRPr sz="1000" b="1">
                <a:solidFill>
                  <a:schemeClr val="bg1"/>
                </a:solidFill>
              </a:defRPr>
            </a:lvl2pPr>
            <a:lvl3pPr marL="180000" indent="-180000">
              <a:lnSpc>
                <a:spcPct val="120000"/>
              </a:lnSpc>
              <a:buClrTx/>
              <a:buFont typeface="Sweco Sans" panose="00000500000000000000" pitchFamily="2" charset="0"/>
              <a:buChar char="•"/>
              <a:defRPr sz="1000">
                <a:solidFill>
                  <a:schemeClr val="bg1"/>
                </a:solidFill>
              </a:defRPr>
            </a:lvl3pPr>
            <a:lvl4pPr marL="270000" indent="-270000">
              <a:spcAft>
                <a:spcPts val="600"/>
              </a:spcAft>
              <a:buFont typeface="Sweco Sans" panose="00000500000000000000" pitchFamily="2" charset="0"/>
              <a:buChar char="•"/>
              <a:defRPr b="0"/>
            </a:lvl4pPr>
            <a:lvl5pPr marL="540000" indent="-270000">
              <a:buFont typeface="Sweco Sans" panose="00000500000000000000" pitchFamily="2" charset="0"/>
              <a:buChar char="•"/>
              <a:defRPr/>
            </a:lvl5pPr>
            <a:lvl6pPr marL="810000" indent="-270000">
              <a:lnSpc>
                <a:spcPct val="100000"/>
              </a:lnSpc>
              <a:defRPr sz="1600"/>
            </a:lvl6pPr>
            <a:lvl7pPr>
              <a:lnSpc>
                <a:spcPct val="100000"/>
              </a:lnSpc>
              <a:spcAft>
                <a:spcPts val="1200"/>
              </a:spcAft>
              <a:defRPr sz="1600"/>
            </a:lvl7pPr>
            <a:lvl8pPr>
              <a:lnSpc>
                <a:spcPct val="100000"/>
              </a:lnSpc>
              <a:spcAft>
                <a:spcPts val="1200"/>
              </a:spcAft>
              <a:defRPr sz="1600"/>
            </a:lvl8pPr>
          </a:lstStyle>
          <a:p>
            <a:pPr lvl="0"/>
            <a:r>
              <a:rPr lang="en-GB"/>
              <a:t>Click to add caption</a:t>
            </a:r>
          </a:p>
          <a:p>
            <a:pPr lvl="1"/>
            <a:r>
              <a:rPr lang="en-GB"/>
              <a:t>Second level</a:t>
            </a:r>
          </a:p>
          <a:p>
            <a:pPr lvl="2"/>
            <a:r>
              <a:rPr lang="en-GB"/>
              <a:t>Third level</a:t>
            </a:r>
          </a:p>
        </p:txBody>
      </p:sp>
      <p:sp>
        <p:nvSpPr>
          <p:cNvPr id="10" name="Slide Number Placeholder 9">
            <a:extLst>
              <a:ext uri="{FF2B5EF4-FFF2-40B4-BE49-F238E27FC236}">
                <a16:creationId xmlns:a16="http://schemas.microsoft.com/office/drawing/2014/main" id="{4DB9F243-CCE4-41C0-8963-739854D56F9D}"/>
              </a:ext>
            </a:extLst>
          </p:cNvPr>
          <p:cNvSpPr>
            <a:spLocks noGrp="1"/>
          </p:cNvSpPr>
          <p:nvPr>
            <p:ph type="sldNum" sz="quarter" idx="17"/>
          </p:nvPr>
        </p:nvSpPr>
        <p:spPr/>
        <p:txBody>
          <a:bodyPr/>
          <a:lstStyle/>
          <a:p>
            <a:fld id="{23AA811B-2EBD-4900-905E-5BE206449611}" type="slidenum">
              <a:rPr lang="en-GB" smtClean="0"/>
              <a:pPr/>
              <a:t>‹#›</a:t>
            </a:fld>
            <a:endParaRPr lang="en-GB"/>
          </a:p>
        </p:txBody>
      </p:sp>
      <p:sp>
        <p:nvSpPr>
          <p:cNvPr id="14" name="date" descr="{&quot;templafy&quot;:{&quot;type&quot;:&quot;date&quot;,&quot;visibility&quot;:{&quot;compareValue&quot;:&quot;&quot;},&quot;binding&quot;:&quot;Form.Date&quot;,&quot;format&quot;:&quot;{{DateFormats.GeneralDate}}&quot;}}" title="Form.Date">
            <a:extLst>
              <a:ext uri="{FF2B5EF4-FFF2-40B4-BE49-F238E27FC236}">
                <a16:creationId xmlns:a16="http://schemas.microsoft.com/office/drawing/2014/main" id="{B57B1331-54BF-4646-A2FB-E045B86D985F}"/>
              </a:ext>
            </a:extLst>
          </p:cNvPr>
          <p:cNvSpPr/>
          <p:nvPr userDrawn="1"/>
        </p:nvSpPr>
        <p:spPr>
          <a:xfrm>
            <a:off x="718774" y="6317153"/>
            <a:ext cx="1611312"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endParaRPr lang="en-GB" sz="700" noProof="0">
              <a:solidFill>
                <a:schemeClr val="tx1"/>
              </a:solidFill>
            </a:endParaRPr>
          </a:p>
        </p:txBody>
      </p:sp>
      <p:sp>
        <p:nvSpPr>
          <p:cNvPr id="13" name="text" descr="{&quot;templafy&quot;:{&quot;binding&quot;:&quot;Form.TitlePresentation&quot;,&quot;type&quot;:&quot;text&quot;}}" title="Form.TitlePresentation">
            <a:extLst>
              <a:ext uri="{FF2B5EF4-FFF2-40B4-BE49-F238E27FC236}">
                <a16:creationId xmlns:a16="http://schemas.microsoft.com/office/drawing/2014/main" id="{31655F18-894C-497C-BB4F-3E9A1F348776}"/>
              </a:ext>
            </a:extLst>
          </p:cNvPr>
          <p:cNvSpPr/>
          <p:nvPr userDrawn="1"/>
        </p:nvSpPr>
        <p:spPr>
          <a:xfrm>
            <a:off x="2330450" y="6317153"/>
            <a:ext cx="2959100"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endParaRPr lang="en-GB" sz="700" noProof="0">
              <a:solidFill>
                <a:schemeClr val="tx1"/>
              </a:solidFill>
            </a:endParaRPr>
          </a:p>
        </p:txBody>
      </p:sp>
    </p:spTree>
    <p:extLst>
      <p:ext uri="{BB962C8B-B14F-4D97-AF65-F5344CB8AC3E}">
        <p14:creationId xmlns:p14="http://schemas.microsoft.com/office/powerpoint/2010/main" val="2126282069"/>
      </p:ext>
    </p:extLst>
  </p:cSld>
  <p:clrMapOvr>
    <a:masterClrMapping/>
  </p:clrMapOvr>
  <p:extLst>
    <p:ext uri="{DCECCB84-F9BA-43D5-87BE-67443E8EF086}">
      <p15:sldGuideLst xmlns:p15="http://schemas.microsoft.com/office/powerpoint/2012/main">
        <p15:guide id="1" pos="3612" userDrawn="1">
          <p15:clr>
            <a:srgbClr val="F26B43"/>
          </p15:clr>
        </p15:guide>
        <p15:guide id="2" pos="3839" userDrawn="1">
          <p15:clr>
            <a:srgbClr val="F26B43"/>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A">
    <p:spTree>
      <p:nvGrpSpPr>
        <p:cNvPr id="1" name=""/>
        <p:cNvGrpSpPr/>
        <p:nvPr/>
      </p:nvGrpSpPr>
      <p:grpSpPr>
        <a:xfrm>
          <a:off x="0" y="0"/>
          <a:ext cx="0" cy="0"/>
          <a:chOff x="0" y="0"/>
          <a:chExt cx="0" cy="0"/>
        </a:xfrm>
      </p:grpSpPr>
      <p:sp>
        <p:nvSpPr>
          <p:cNvPr id="7" name="Date Placeholder 6" hidden="1">
            <a:extLst>
              <a:ext uri="{FF2B5EF4-FFF2-40B4-BE49-F238E27FC236}">
                <a16:creationId xmlns:a16="http://schemas.microsoft.com/office/drawing/2014/main" id="{7EDF1E64-0BC0-4941-8FFB-3A71A98EA4CF}"/>
              </a:ext>
            </a:extLst>
          </p:cNvPr>
          <p:cNvSpPr>
            <a:spLocks noGrp="1"/>
          </p:cNvSpPr>
          <p:nvPr>
            <p:ph type="dt" sz="half" idx="10"/>
          </p:nvPr>
        </p:nvSpPr>
        <p:spPr/>
        <p:txBody>
          <a:bodyPr/>
          <a:lstStyle>
            <a:lvl1pPr>
              <a:defRPr>
                <a:solidFill>
                  <a:srgbClr val="000000">
                    <a:alpha val="0"/>
                  </a:srgbClr>
                </a:solidFill>
              </a:defRPr>
            </a:lvl1pPr>
          </a:lstStyle>
          <a:p>
            <a:fld id="{0E75943B-4360-4861-9B61-EA2D179B18C1}" type="datetime4">
              <a:rPr lang="en-GB" smtClean="0"/>
              <a:pPr/>
              <a:t>30 March 2023</a:t>
            </a:fld>
            <a:endParaRPr lang="en-GB"/>
          </a:p>
        </p:txBody>
      </p:sp>
      <p:sp>
        <p:nvSpPr>
          <p:cNvPr id="8" name="Footer Placeholder 7" hidden="1">
            <a:extLst>
              <a:ext uri="{FF2B5EF4-FFF2-40B4-BE49-F238E27FC236}">
                <a16:creationId xmlns:a16="http://schemas.microsoft.com/office/drawing/2014/main" id="{2EFDC879-555B-4B99-8F4C-5066F0F20B5A}"/>
              </a:ext>
            </a:extLst>
          </p:cNvPr>
          <p:cNvSpPr>
            <a:spLocks noGrp="1"/>
          </p:cNvSpPr>
          <p:nvPr>
            <p:ph type="ftr" sz="quarter" idx="11"/>
          </p:nvPr>
        </p:nvSpPr>
        <p:spPr/>
        <p:txBody>
          <a:bodyPr/>
          <a:lstStyle>
            <a:lvl1pPr>
              <a:defRPr>
                <a:solidFill>
                  <a:srgbClr val="000000">
                    <a:alpha val="0"/>
                  </a:srgbClr>
                </a:solidFill>
              </a:defRPr>
            </a:lvl1pPr>
          </a:lstStyle>
          <a:p>
            <a:endParaRPr lang="en-GB"/>
          </a:p>
        </p:txBody>
      </p:sp>
      <p:sp>
        <p:nvSpPr>
          <p:cNvPr id="4" name="Title 3">
            <a:extLst>
              <a:ext uri="{FF2B5EF4-FFF2-40B4-BE49-F238E27FC236}">
                <a16:creationId xmlns:a16="http://schemas.microsoft.com/office/drawing/2014/main" id="{664530CC-870B-4CCA-A53A-7A6834AF95EE}"/>
              </a:ext>
            </a:extLst>
          </p:cNvPr>
          <p:cNvSpPr>
            <a:spLocks noGrp="1"/>
          </p:cNvSpPr>
          <p:nvPr>
            <p:ph type="title" hasCustomPrompt="1"/>
          </p:nvPr>
        </p:nvSpPr>
        <p:spPr/>
        <p:txBody>
          <a:bodyPr/>
          <a:lstStyle>
            <a:lvl1pPr>
              <a:defRPr/>
            </a:lvl1pPr>
          </a:lstStyle>
          <a:p>
            <a:r>
              <a:rPr lang="en-GB"/>
              <a:t>Click to add title</a:t>
            </a:r>
          </a:p>
        </p:txBody>
      </p:sp>
      <p:sp>
        <p:nvSpPr>
          <p:cNvPr id="3" name="Content Placeholder 2"/>
          <p:cNvSpPr>
            <a:spLocks noGrp="1"/>
          </p:cNvSpPr>
          <p:nvPr>
            <p:ph idx="1" hasCustomPrompt="1"/>
          </p:nvPr>
        </p:nvSpPr>
        <p:spPr>
          <a:xfrm>
            <a:off x="358775" y="2159000"/>
            <a:ext cx="11472862" cy="3979862"/>
          </a:xfrm>
        </p:spPr>
        <p:txBody>
          <a:bodyPr/>
          <a:lstStyle>
            <a:lvl1pPr>
              <a:defRPr/>
            </a:lvl1pPr>
            <a:lvl5pPr>
              <a:defRPr/>
            </a:lvl5pPr>
          </a:lstStyle>
          <a:p>
            <a:pPr lvl="0"/>
            <a:r>
              <a:rPr lang="en-GB" noProof="0"/>
              <a:t>Click to add text (Enter+TAB for next text level, SHIFT+TAB to go back in levels)</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6</a:t>
            </a:r>
          </a:p>
          <a:p>
            <a:pPr lvl="6"/>
            <a:r>
              <a:rPr lang="en-GB" noProof="0"/>
              <a:t>7</a:t>
            </a:r>
          </a:p>
          <a:p>
            <a:pPr lvl="7"/>
            <a:r>
              <a:rPr lang="en-GB" noProof="0"/>
              <a:t>8</a:t>
            </a:r>
          </a:p>
          <a:p>
            <a:pPr lvl="8"/>
            <a:r>
              <a:rPr lang="en-GB" noProof="0"/>
              <a:t>9</a:t>
            </a:r>
          </a:p>
        </p:txBody>
      </p:sp>
      <p:sp>
        <p:nvSpPr>
          <p:cNvPr id="9" name="Slide Number Placeholder 8">
            <a:extLst>
              <a:ext uri="{FF2B5EF4-FFF2-40B4-BE49-F238E27FC236}">
                <a16:creationId xmlns:a16="http://schemas.microsoft.com/office/drawing/2014/main" id="{C5F63A2C-6198-4B31-B738-56535BA7E79B}"/>
              </a:ext>
            </a:extLst>
          </p:cNvPr>
          <p:cNvSpPr>
            <a:spLocks noGrp="1"/>
          </p:cNvSpPr>
          <p:nvPr>
            <p:ph type="sldNum" sz="quarter" idx="12"/>
          </p:nvPr>
        </p:nvSpPr>
        <p:spPr/>
        <p:txBody>
          <a:bodyPr/>
          <a:lstStyle/>
          <a:p>
            <a:fld id="{23AA811B-2EBD-4900-905E-5BE206449611}" type="slidenum">
              <a:rPr lang="en-GB" smtClean="0"/>
              <a:pPr/>
              <a:t>‹#›</a:t>
            </a:fld>
            <a:endParaRPr lang="en-GB"/>
          </a:p>
        </p:txBody>
      </p:sp>
    </p:spTree>
    <p:extLst>
      <p:ext uri="{BB962C8B-B14F-4D97-AF65-F5344CB8AC3E}">
        <p14:creationId xmlns:p14="http://schemas.microsoft.com/office/powerpoint/2010/main" val="27310111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hree content">
    <p:bg>
      <p:bgRef idx="1001">
        <a:schemeClr val="bg1"/>
      </p:bgRef>
    </p:bg>
    <p:spTree>
      <p:nvGrpSpPr>
        <p:cNvPr id="1" name=""/>
        <p:cNvGrpSpPr/>
        <p:nvPr/>
      </p:nvGrpSpPr>
      <p:grpSpPr>
        <a:xfrm>
          <a:off x="0" y="0"/>
          <a:ext cx="0" cy="0"/>
          <a:chOff x="0" y="0"/>
          <a:chExt cx="0" cy="0"/>
        </a:xfrm>
      </p:grpSpPr>
      <p:sp>
        <p:nvSpPr>
          <p:cNvPr id="8" name="Date Placeholder 7" hidden="1">
            <a:extLst>
              <a:ext uri="{FF2B5EF4-FFF2-40B4-BE49-F238E27FC236}">
                <a16:creationId xmlns:a16="http://schemas.microsoft.com/office/drawing/2014/main" id="{C2B0324C-A039-4DA9-A64C-21861C576F87}"/>
              </a:ext>
            </a:extLst>
          </p:cNvPr>
          <p:cNvSpPr>
            <a:spLocks noGrp="1"/>
          </p:cNvSpPr>
          <p:nvPr>
            <p:ph type="dt" sz="half" idx="14"/>
          </p:nvPr>
        </p:nvSpPr>
        <p:spPr/>
        <p:txBody>
          <a:bodyPr/>
          <a:lstStyle>
            <a:lvl1pPr>
              <a:defRPr>
                <a:solidFill>
                  <a:srgbClr val="000000">
                    <a:alpha val="0"/>
                  </a:srgbClr>
                </a:solidFill>
              </a:defRPr>
            </a:lvl1pPr>
          </a:lstStyle>
          <a:p>
            <a:fld id="{D223DB88-96E7-4BFC-A08C-3110EF06FA9A}" type="datetime4">
              <a:rPr lang="en-GB" smtClean="0"/>
              <a:pPr/>
              <a:t>30 March 2023</a:t>
            </a:fld>
            <a:endParaRPr lang="en-GB"/>
          </a:p>
        </p:txBody>
      </p:sp>
      <p:sp>
        <p:nvSpPr>
          <p:cNvPr id="9" name="Footer Placeholder 8" hidden="1">
            <a:extLst>
              <a:ext uri="{FF2B5EF4-FFF2-40B4-BE49-F238E27FC236}">
                <a16:creationId xmlns:a16="http://schemas.microsoft.com/office/drawing/2014/main" id="{A91361D7-EFEF-4D5A-A85B-569EBF46AC80}"/>
              </a:ext>
            </a:extLst>
          </p:cNvPr>
          <p:cNvSpPr>
            <a:spLocks noGrp="1"/>
          </p:cNvSpPr>
          <p:nvPr>
            <p:ph type="ftr" sz="quarter" idx="15"/>
          </p:nvPr>
        </p:nvSpPr>
        <p:spPr/>
        <p:txBody>
          <a:bodyPr/>
          <a:lstStyle>
            <a:lvl1pPr>
              <a:defRPr>
                <a:solidFill>
                  <a:srgbClr val="000000">
                    <a:alpha val="0"/>
                  </a:srgbClr>
                </a:solidFill>
              </a:defRPr>
            </a:lvl1pPr>
          </a:lstStyle>
          <a:p>
            <a:endParaRPr lang="en-GB"/>
          </a:p>
        </p:txBody>
      </p:sp>
      <p:sp>
        <p:nvSpPr>
          <p:cNvPr id="4" name="Title 3">
            <a:extLst>
              <a:ext uri="{FF2B5EF4-FFF2-40B4-BE49-F238E27FC236}">
                <a16:creationId xmlns:a16="http://schemas.microsoft.com/office/drawing/2014/main" id="{9083CB77-7128-4C5C-89ED-0DD17904CB75}"/>
              </a:ext>
            </a:extLst>
          </p:cNvPr>
          <p:cNvSpPr>
            <a:spLocks noGrp="1"/>
          </p:cNvSpPr>
          <p:nvPr>
            <p:ph type="title" hasCustomPrompt="1"/>
          </p:nvPr>
        </p:nvSpPr>
        <p:spPr/>
        <p:txBody>
          <a:bodyPr/>
          <a:lstStyle/>
          <a:p>
            <a:r>
              <a:rPr lang="en-GB"/>
              <a:t>Click to add title</a:t>
            </a:r>
          </a:p>
        </p:txBody>
      </p:sp>
      <p:sp>
        <p:nvSpPr>
          <p:cNvPr id="3" name="Content Placeholder 2"/>
          <p:cNvSpPr>
            <a:spLocks noGrp="1"/>
          </p:cNvSpPr>
          <p:nvPr>
            <p:ph idx="1" hasCustomPrompt="1"/>
          </p:nvPr>
        </p:nvSpPr>
        <p:spPr>
          <a:xfrm>
            <a:off x="358775" y="2159001"/>
            <a:ext cx="5556250" cy="3978274"/>
          </a:xfrm>
        </p:spPr>
        <p:txBody>
          <a:bodyPr/>
          <a:lstStyle>
            <a:lvl1pPr>
              <a:defRPr/>
            </a:lvl1pPr>
            <a:lvl5pPr>
              <a:defRPr/>
            </a:lvl5pPr>
          </a:lstStyle>
          <a:p>
            <a:pPr lvl="0"/>
            <a:r>
              <a:rPr lang="en-GB" noProof="0"/>
              <a:t>Click to add text (Enter+TAB for next text level, SHIFT+TAB to go back in levels)</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6</a:t>
            </a:r>
          </a:p>
          <a:p>
            <a:pPr lvl="6"/>
            <a:r>
              <a:rPr lang="en-GB" noProof="0"/>
              <a:t>7</a:t>
            </a:r>
          </a:p>
          <a:p>
            <a:pPr lvl="7"/>
            <a:r>
              <a:rPr lang="en-GB" noProof="0"/>
              <a:t>8</a:t>
            </a:r>
          </a:p>
          <a:p>
            <a:pPr lvl="8"/>
            <a:r>
              <a:rPr lang="en-GB" noProof="0"/>
              <a:t>9</a:t>
            </a:r>
          </a:p>
        </p:txBody>
      </p:sp>
      <p:sp>
        <p:nvSpPr>
          <p:cNvPr id="7" name="Content Placeholder 3">
            <a:extLst>
              <a:ext uri="{FF2B5EF4-FFF2-40B4-BE49-F238E27FC236}">
                <a16:creationId xmlns:a16="http://schemas.microsoft.com/office/drawing/2014/main" id="{17CE2ECF-AF40-4809-BD16-DFC59D53926E}"/>
              </a:ext>
            </a:extLst>
          </p:cNvPr>
          <p:cNvSpPr>
            <a:spLocks noGrp="1"/>
          </p:cNvSpPr>
          <p:nvPr>
            <p:ph sz="half" idx="2" hasCustomPrompt="1"/>
          </p:nvPr>
        </p:nvSpPr>
        <p:spPr>
          <a:xfrm>
            <a:off x="6273799" y="2159000"/>
            <a:ext cx="2598738" cy="3978274"/>
          </a:xfrm>
        </p:spPr>
        <p:txBody>
          <a:bodyPr/>
          <a:lstStyle>
            <a:lvl1pPr>
              <a:defRPr/>
            </a:lvl1pPr>
            <a:lvl5pPr>
              <a:defRPr/>
            </a:lvl5pPr>
          </a:lstStyle>
          <a:p>
            <a:pPr lvl="0"/>
            <a:r>
              <a:rPr lang="en-GB" noProof="0"/>
              <a:t>Click to add text (Enter+TAB for next text level, SHIFT+TAB to go back in levels)</a:t>
            </a:r>
            <a:endParaRPr lang="en-GB"/>
          </a:p>
          <a:p>
            <a:pPr lvl="1"/>
            <a:r>
              <a:rPr lang="en-GB"/>
              <a:t>Second level</a:t>
            </a:r>
          </a:p>
          <a:p>
            <a:pPr lvl="2"/>
            <a:r>
              <a:rPr lang="en-GB"/>
              <a:t>Third level</a:t>
            </a:r>
          </a:p>
          <a:p>
            <a:pPr lvl="3"/>
            <a:r>
              <a:rPr lang="en-GB"/>
              <a:t>Fourth level</a:t>
            </a:r>
          </a:p>
          <a:p>
            <a:pPr lvl="4"/>
            <a:r>
              <a:rPr lang="en-GB"/>
              <a:t>Fifth level</a:t>
            </a:r>
          </a:p>
          <a:p>
            <a:pPr lvl="5"/>
            <a:r>
              <a:rPr lang="en-GB" noProof="0"/>
              <a:t>6</a:t>
            </a:r>
          </a:p>
          <a:p>
            <a:pPr lvl="6"/>
            <a:r>
              <a:rPr lang="en-GB" noProof="0"/>
              <a:t>7</a:t>
            </a:r>
          </a:p>
          <a:p>
            <a:pPr lvl="7"/>
            <a:r>
              <a:rPr lang="en-GB" noProof="0"/>
              <a:t>8</a:t>
            </a:r>
          </a:p>
          <a:p>
            <a:pPr lvl="8"/>
            <a:r>
              <a:rPr lang="en-GB" noProof="0"/>
              <a:t>9</a:t>
            </a:r>
            <a:endParaRPr lang="en-GB"/>
          </a:p>
        </p:txBody>
      </p:sp>
      <p:sp>
        <p:nvSpPr>
          <p:cNvPr id="5" name="Content Placeholder 4">
            <a:extLst>
              <a:ext uri="{FF2B5EF4-FFF2-40B4-BE49-F238E27FC236}">
                <a16:creationId xmlns:a16="http://schemas.microsoft.com/office/drawing/2014/main" id="{C725A8F3-C789-43A7-B9C7-C2E8AD06CA86}"/>
              </a:ext>
            </a:extLst>
          </p:cNvPr>
          <p:cNvSpPr>
            <a:spLocks noGrp="1"/>
          </p:cNvSpPr>
          <p:nvPr>
            <p:ph sz="quarter" idx="13" hasCustomPrompt="1"/>
          </p:nvPr>
        </p:nvSpPr>
        <p:spPr>
          <a:xfrm>
            <a:off x="9232900" y="2159001"/>
            <a:ext cx="2598738" cy="3978274"/>
          </a:xfrm>
        </p:spPr>
        <p:txBody>
          <a:bodyPr/>
          <a:lstStyle>
            <a:lvl1pPr>
              <a:defRPr/>
            </a:lvl1pPr>
            <a:lvl5pPr>
              <a:defRPr/>
            </a:lvl5pPr>
          </a:lstStyle>
          <a:p>
            <a:pPr lvl="0"/>
            <a:r>
              <a:rPr lang="en-GB" noProof="0"/>
              <a:t>Click to add text (Enter+TAB for next text level, SHIFT+TAB to go back in levels)</a:t>
            </a:r>
            <a:endParaRPr lang="en-GB"/>
          </a:p>
          <a:p>
            <a:pPr lvl="1"/>
            <a:r>
              <a:rPr lang="en-GB"/>
              <a:t>Second level</a:t>
            </a:r>
          </a:p>
          <a:p>
            <a:pPr lvl="2"/>
            <a:r>
              <a:rPr lang="en-GB"/>
              <a:t>Third level</a:t>
            </a:r>
          </a:p>
          <a:p>
            <a:pPr lvl="3"/>
            <a:r>
              <a:rPr lang="en-GB"/>
              <a:t>Fourth level</a:t>
            </a:r>
          </a:p>
          <a:p>
            <a:pPr lvl="4"/>
            <a:r>
              <a:rPr lang="en-GB"/>
              <a:t>Fifth level</a:t>
            </a:r>
          </a:p>
          <a:p>
            <a:pPr lvl="5"/>
            <a:r>
              <a:rPr lang="en-GB" noProof="0"/>
              <a:t>6</a:t>
            </a:r>
          </a:p>
          <a:p>
            <a:pPr lvl="6"/>
            <a:r>
              <a:rPr lang="en-GB" noProof="0"/>
              <a:t>7</a:t>
            </a:r>
          </a:p>
          <a:p>
            <a:pPr lvl="7"/>
            <a:r>
              <a:rPr lang="en-GB" noProof="0"/>
              <a:t>8</a:t>
            </a:r>
          </a:p>
          <a:p>
            <a:pPr lvl="8"/>
            <a:r>
              <a:rPr lang="en-GB" noProof="0"/>
              <a:t>9</a:t>
            </a:r>
            <a:endParaRPr lang="en-GB"/>
          </a:p>
        </p:txBody>
      </p:sp>
      <p:sp>
        <p:nvSpPr>
          <p:cNvPr id="10" name="Slide Number Placeholder 9">
            <a:extLst>
              <a:ext uri="{FF2B5EF4-FFF2-40B4-BE49-F238E27FC236}">
                <a16:creationId xmlns:a16="http://schemas.microsoft.com/office/drawing/2014/main" id="{13C5BE49-EFEB-4248-8EEA-4E4B153269E5}"/>
              </a:ext>
            </a:extLst>
          </p:cNvPr>
          <p:cNvSpPr>
            <a:spLocks noGrp="1"/>
          </p:cNvSpPr>
          <p:nvPr>
            <p:ph type="sldNum" sz="quarter" idx="16"/>
          </p:nvPr>
        </p:nvSpPr>
        <p:spPr/>
        <p:txBody>
          <a:bodyPr/>
          <a:lstStyle>
            <a:lvl1pPr>
              <a:defRPr>
                <a:solidFill>
                  <a:schemeClr val="tx1"/>
                </a:solidFill>
              </a:defRPr>
            </a:lvl1pPr>
          </a:lstStyle>
          <a:p>
            <a:fld id="{23AA811B-2EBD-4900-905E-5BE206449611}" type="slidenum">
              <a:rPr lang="en-GB" smtClean="0"/>
              <a:pPr/>
              <a:t>‹#›</a:t>
            </a:fld>
            <a:endParaRPr lang="en-GB"/>
          </a:p>
        </p:txBody>
      </p:sp>
    </p:spTree>
    <p:extLst>
      <p:ext uri="{BB962C8B-B14F-4D97-AF65-F5344CB8AC3E}">
        <p14:creationId xmlns:p14="http://schemas.microsoft.com/office/powerpoint/2010/main" val="2655314993"/>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wo pictures with caption">
    <p:spTree>
      <p:nvGrpSpPr>
        <p:cNvPr id="1" name=""/>
        <p:cNvGrpSpPr/>
        <p:nvPr/>
      </p:nvGrpSpPr>
      <p:grpSpPr>
        <a:xfrm>
          <a:off x="0" y="0"/>
          <a:ext cx="0" cy="0"/>
          <a:chOff x="0" y="0"/>
          <a:chExt cx="0" cy="0"/>
        </a:xfrm>
      </p:grpSpPr>
      <p:sp>
        <p:nvSpPr>
          <p:cNvPr id="3" name="Date Placeholder 2" hidden="1">
            <a:extLst>
              <a:ext uri="{FF2B5EF4-FFF2-40B4-BE49-F238E27FC236}">
                <a16:creationId xmlns:a16="http://schemas.microsoft.com/office/drawing/2014/main" id="{1C1C9F01-07D6-4B83-881C-30B8B9BD8303}"/>
              </a:ext>
            </a:extLst>
          </p:cNvPr>
          <p:cNvSpPr>
            <a:spLocks noGrp="1"/>
          </p:cNvSpPr>
          <p:nvPr>
            <p:ph type="dt" sz="half" idx="10"/>
          </p:nvPr>
        </p:nvSpPr>
        <p:spPr/>
        <p:txBody>
          <a:bodyPr/>
          <a:lstStyle>
            <a:lvl1pPr>
              <a:defRPr>
                <a:solidFill>
                  <a:srgbClr val="000000">
                    <a:alpha val="0"/>
                  </a:srgbClr>
                </a:solidFill>
              </a:defRPr>
            </a:lvl1pPr>
          </a:lstStyle>
          <a:p>
            <a:fld id="{73443B04-46A8-47D9-871F-5C917F45AAAF}" type="datetime4">
              <a:rPr lang="en-GB" smtClean="0"/>
              <a:pPr/>
              <a:t>30 March 2023</a:t>
            </a:fld>
            <a:endParaRPr lang="en-GB"/>
          </a:p>
        </p:txBody>
      </p:sp>
      <p:sp>
        <p:nvSpPr>
          <p:cNvPr id="4" name="Footer Placeholder 3" hidden="1">
            <a:extLst>
              <a:ext uri="{FF2B5EF4-FFF2-40B4-BE49-F238E27FC236}">
                <a16:creationId xmlns:a16="http://schemas.microsoft.com/office/drawing/2014/main" id="{1E10CDE2-8DF0-4CA6-BB82-965B73B244D3}"/>
              </a:ext>
            </a:extLst>
          </p:cNvPr>
          <p:cNvSpPr>
            <a:spLocks noGrp="1"/>
          </p:cNvSpPr>
          <p:nvPr>
            <p:ph type="ftr" sz="quarter" idx="11"/>
          </p:nvPr>
        </p:nvSpPr>
        <p:spPr/>
        <p:txBody>
          <a:bodyPr/>
          <a:lstStyle>
            <a:lvl1pPr>
              <a:defRPr>
                <a:solidFill>
                  <a:srgbClr val="000000">
                    <a:alpha val="0"/>
                  </a:srgbClr>
                </a:solidFill>
              </a:defRPr>
            </a:lvl1pPr>
          </a:lstStyle>
          <a:p>
            <a:endParaRPr lang="en-GB"/>
          </a:p>
        </p:txBody>
      </p:sp>
      <p:sp>
        <p:nvSpPr>
          <p:cNvPr id="15" name="Picture Placeholder 14">
            <a:extLst>
              <a:ext uri="{FF2B5EF4-FFF2-40B4-BE49-F238E27FC236}">
                <a16:creationId xmlns:a16="http://schemas.microsoft.com/office/drawing/2014/main" id="{E2761A4F-B19F-47CB-9255-4EB8A61D198D}"/>
              </a:ext>
            </a:extLst>
          </p:cNvPr>
          <p:cNvSpPr>
            <a:spLocks noGrp="1"/>
          </p:cNvSpPr>
          <p:nvPr>
            <p:ph type="pic" sz="quarter" idx="13" hasCustomPrompt="1"/>
          </p:nvPr>
        </p:nvSpPr>
        <p:spPr>
          <a:xfrm>
            <a:off x="358772" y="2160000"/>
            <a:ext cx="5556253" cy="3978275"/>
          </a:xfrm>
          <a:solidFill>
            <a:schemeClr val="bg1">
              <a:lumMod val="95000"/>
            </a:schemeClr>
          </a:solidFill>
        </p:spPr>
        <p:txBody>
          <a:bodyPr tIns="36000"/>
          <a:lstStyle>
            <a:lvl1pPr marL="0" indent="0" algn="ctr">
              <a:buNone/>
              <a:defRPr sz="1400"/>
            </a:lvl1pPr>
          </a:lstStyle>
          <a:p>
            <a:r>
              <a:rPr lang="en-GB"/>
              <a:t>Click here and insert picture 1 via Sweco PickIt</a:t>
            </a:r>
          </a:p>
        </p:txBody>
      </p:sp>
      <p:sp>
        <p:nvSpPr>
          <p:cNvPr id="24" name="Picture Placeholder 16">
            <a:extLst>
              <a:ext uri="{FF2B5EF4-FFF2-40B4-BE49-F238E27FC236}">
                <a16:creationId xmlns:a16="http://schemas.microsoft.com/office/drawing/2014/main" id="{7BF1A6A6-361E-4090-8FB5-9EDB87567D44}"/>
              </a:ext>
            </a:extLst>
          </p:cNvPr>
          <p:cNvSpPr>
            <a:spLocks noGrp="1"/>
          </p:cNvSpPr>
          <p:nvPr>
            <p:ph type="pic" sz="quarter" idx="18" hasCustomPrompt="1"/>
          </p:nvPr>
        </p:nvSpPr>
        <p:spPr>
          <a:xfrm>
            <a:off x="7261222" y="2160000"/>
            <a:ext cx="4570415" cy="1979180"/>
          </a:xfrm>
          <a:solidFill>
            <a:schemeClr val="bg1">
              <a:lumMod val="95000"/>
            </a:schemeClr>
          </a:solidFill>
        </p:spPr>
        <p:txBody>
          <a:bodyPr tIns="36000"/>
          <a:lstStyle>
            <a:lvl1pPr marL="0" indent="0" algn="ctr">
              <a:buNone/>
              <a:defRPr sz="1400"/>
            </a:lvl1pPr>
          </a:lstStyle>
          <a:p>
            <a:r>
              <a:rPr lang="en-GB"/>
              <a:t>Click here and insert picture 2 via Sweco PickIt</a:t>
            </a:r>
          </a:p>
        </p:txBody>
      </p:sp>
      <p:sp>
        <p:nvSpPr>
          <p:cNvPr id="2" name="Title 1">
            <a:extLst>
              <a:ext uri="{FF2B5EF4-FFF2-40B4-BE49-F238E27FC236}">
                <a16:creationId xmlns:a16="http://schemas.microsoft.com/office/drawing/2014/main" id="{F37BDA0C-F09B-416F-809F-19785969C27E}"/>
              </a:ext>
            </a:extLst>
          </p:cNvPr>
          <p:cNvSpPr>
            <a:spLocks noGrp="1"/>
          </p:cNvSpPr>
          <p:nvPr>
            <p:ph type="title" hasCustomPrompt="1"/>
          </p:nvPr>
        </p:nvSpPr>
        <p:spPr/>
        <p:txBody>
          <a:bodyPr/>
          <a:lstStyle/>
          <a:p>
            <a:r>
              <a:rPr lang="en-GB"/>
              <a:t>Click to add title</a:t>
            </a:r>
          </a:p>
        </p:txBody>
      </p:sp>
      <p:sp>
        <p:nvSpPr>
          <p:cNvPr id="17" name="Text Placeholder 16">
            <a:extLst>
              <a:ext uri="{FF2B5EF4-FFF2-40B4-BE49-F238E27FC236}">
                <a16:creationId xmlns:a16="http://schemas.microsoft.com/office/drawing/2014/main" id="{AD296C21-AAC0-40E4-9836-2E2A7D420E84}"/>
              </a:ext>
            </a:extLst>
          </p:cNvPr>
          <p:cNvSpPr>
            <a:spLocks noGrp="1"/>
          </p:cNvSpPr>
          <p:nvPr>
            <p:ph type="body" sz="quarter" idx="14" hasCustomPrompt="1"/>
          </p:nvPr>
        </p:nvSpPr>
        <p:spPr>
          <a:xfrm>
            <a:off x="6275388" y="4498181"/>
            <a:ext cx="1611312" cy="1639093"/>
          </a:xfrm>
        </p:spPr>
        <p:txBody>
          <a:bodyPr anchor="b" anchorCtr="0"/>
          <a:lstStyle>
            <a:lvl1pPr marL="0" indent="0">
              <a:lnSpc>
                <a:spcPct val="120000"/>
              </a:lnSpc>
              <a:buFont typeface="Sweco Sans" panose="00000500000000000000" pitchFamily="2" charset="0"/>
              <a:buChar char="​"/>
              <a:defRPr sz="1000"/>
            </a:lvl1pPr>
            <a:lvl2pPr marL="0" indent="0">
              <a:lnSpc>
                <a:spcPct val="120000"/>
              </a:lnSpc>
              <a:buFont typeface="Sweco Sans" panose="00000500000000000000" pitchFamily="2" charset="0"/>
              <a:buChar char="​"/>
              <a:defRPr sz="1000" b="1"/>
            </a:lvl2pPr>
            <a:lvl3pPr marL="180000" indent="-180000">
              <a:lnSpc>
                <a:spcPct val="120000"/>
              </a:lnSpc>
              <a:buFont typeface="Sweco Sans" panose="00000500000000000000" pitchFamily="2" charset="0"/>
              <a:buChar char="•"/>
              <a:defRPr sz="1000"/>
            </a:lvl3pPr>
            <a:lvl4pPr>
              <a:lnSpc>
                <a:spcPct val="120000"/>
              </a:lnSpc>
              <a:defRPr sz="1000"/>
            </a:lvl4pPr>
            <a:lvl5pPr>
              <a:lnSpc>
                <a:spcPct val="120000"/>
              </a:lnSpc>
              <a:defRPr sz="1000"/>
            </a:lvl5pPr>
          </a:lstStyle>
          <a:p>
            <a:pPr lvl="0"/>
            <a:r>
              <a:rPr lang="en-GB"/>
              <a:t>Click to add text 1</a:t>
            </a:r>
          </a:p>
          <a:p>
            <a:pPr lvl="1"/>
            <a:r>
              <a:rPr lang="en-GB"/>
              <a:t>Second level</a:t>
            </a:r>
          </a:p>
          <a:p>
            <a:pPr lvl="2"/>
            <a:r>
              <a:rPr lang="en-GB"/>
              <a:t>Third level</a:t>
            </a:r>
          </a:p>
        </p:txBody>
      </p:sp>
      <p:sp>
        <p:nvSpPr>
          <p:cNvPr id="19" name="Text Placeholder 18">
            <a:extLst>
              <a:ext uri="{FF2B5EF4-FFF2-40B4-BE49-F238E27FC236}">
                <a16:creationId xmlns:a16="http://schemas.microsoft.com/office/drawing/2014/main" id="{030BA831-512D-4CAC-9CDB-98CF2BAC33E3}"/>
              </a:ext>
            </a:extLst>
          </p:cNvPr>
          <p:cNvSpPr>
            <a:spLocks noGrp="1"/>
          </p:cNvSpPr>
          <p:nvPr>
            <p:ph type="body" sz="quarter" idx="15" hasCustomPrompt="1"/>
          </p:nvPr>
        </p:nvSpPr>
        <p:spPr>
          <a:xfrm>
            <a:off x="10220324" y="4498181"/>
            <a:ext cx="1611313" cy="1640094"/>
          </a:xfrm>
        </p:spPr>
        <p:txBody>
          <a:bodyPr/>
          <a:lstStyle>
            <a:lvl1pPr marL="0" indent="0">
              <a:lnSpc>
                <a:spcPct val="120000"/>
              </a:lnSpc>
              <a:buFont typeface="Sweco Sans" panose="00000500000000000000" pitchFamily="2" charset="0"/>
              <a:buChar char="​"/>
              <a:defRPr sz="1000"/>
            </a:lvl1pPr>
            <a:lvl2pPr marL="0" indent="0">
              <a:lnSpc>
                <a:spcPct val="120000"/>
              </a:lnSpc>
              <a:buFont typeface="Sweco Sans" panose="00000500000000000000" pitchFamily="2" charset="0"/>
              <a:buChar char="​"/>
              <a:defRPr sz="1000"/>
            </a:lvl2pPr>
            <a:lvl3pPr marL="180000" indent="-180000">
              <a:lnSpc>
                <a:spcPct val="120000"/>
              </a:lnSpc>
              <a:defRPr sz="1000"/>
            </a:lvl3pPr>
            <a:lvl4pPr>
              <a:lnSpc>
                <a:spcPct val="120000"/>
              </a:lnSpc>
              <a:spcAft>
                <a:spcPts val="600"/>
              </a:spcAft>
              <a:defRPr sz="1000"/>
            </a:lvl4pPr>
            <a:lvl5pPr>
              <a:lnSpc>
                <a:spcPct val="120000"/>
              </a:lnSpc>
              <a:spcAft>
                <a:spcPts val="600"/>
              </a:spcAft>
              <a:defRPr sz="1000"/>
            </a:lvl5pPr>
          </a:lstStyle>
          <a:p>
            <a:pPr lvl="0"/>
            <a:r>
              <a:rPr lang="en-GB"/>
              <a:t>Click to add text 2</a:t>
            </a:r>
          </a:p>
          <a:p>
            <a:pPr lvl="1"/>
            <a:r>
              <a:rPr lang="en-GB"/>
              <a:t>Second level</a:t>
            </a:r>
          </a:p>
        </p:txBody>
      </p:sp>
      <p:sp>
        <p:nvSpPr>
          <p:cNvPr id="5" name="Slide Number Placeholder 4">
            <a:extLst>
              <a:ext uri="{FF2B5EF4-FFF2-40B4-BE49-F238E27FC236}">
                <a16:creationId xmlns:a16="http://schemas.microsoft.com/office/drawing/2014/main" id="{50E96D47-0346-4B19-801D-C9C087EE23BF}"/>
              </a:ext>
            </a:extLst>
          </p:cNvPr>
          <p:cNvSpPr>
            <a:spLocks noGrp="1"/>
          </p:cNvSpPr>
          <p:nvPr>
            <p:ph type="sldNum" sz="quarter" idx="12"/>
          </p:nvPr>
        </p:nvSpPr>
        <p:spPr/>
        <p:txBody>
          <a:bodyPr/>
          <a:lstStyle/>
          <a:p>
            <a:fld id="{23AA811B-2EBD-4900-905E-5BE206449611}" type="slidenum">
              <a:rPr lang="en-GB" smtClean="0"/>
              <a:pPr/>
              <a:t>‹#›</a:t>
            </a:fld>
            <a:endParaRPr lang="en-GB"/>
          </a:p>
        </p:txBody>
      </p:sp>
    </p:spTree>
    <p:extLst>
      <p:ext uri="{BB962C8B-B14F-4D97-AF65-F5344CB8AC3E}">
        <p14:creationId xmlns:p14="http://schemas.microsoft.com/office/powerpoint/2010/main" val="12109377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hree pictures with caption">
    <p:spTree>
      <p:nvGrpSpPr>
        <p:cNvPr id="1" name=""/>
        <p:cNvGrpSpPr/>
        <p:nvPr/>
      </p:nvGrpSpPr>
      <p:grpSpPr>
        <a:xfrm>
          <a:off x="0" y="0"/>
          <a:ext cx="0" cy="0"/>
          <a:chOff x="0" y="0"/>
          <a:chExt cx="0" cy="0"/>
        </a:xfrm>
      </p:grpSpPr>
      <p:sp>
        <p:nvSpPr>
          <p:cNvPr id="3" name="Date Placeholder 2" hidden="1">
            <a:extLst>
              <a:ext uri="{FF2B5EF4-FFF2-40B4-BE49-F238E27FC236}">
                <a16:creationId xmlns:a16="http://schemas.microsoft.com/office/drawing/2014/main" id="{1C1C9F01-07D6-4B83-881C-30B8B9BD8303}"/>
              </a:ext>
            </a:extLst>
          </p:cNvPr>
          <p:cNvSpPr>
            <a:spLocks noGrp="1"/>
          </p:cNvSpPr>
          <p:nvPr>
            <p:ph type="dt" sz="half" idx="10"/>
          </p:nvPr>
        </p:nvSpPr>
        <p:spPr/>
        <p:txBody>
          <a:bodyPr/>
          <a:lstStyle/>
          <a:p>
            <a:fld id="{6298086B-090D-4629-BD77-C06BBC552CD0}" type="datetime4">
              <a:rPr lang="en-GB" smtClean="0"/>
              <a:t>30 March 2023</a:t>
            </a:fld>
            <a:endParaRPr lang="en-GB"/>
          </a:p>
        </p:txBody>
      </p:sp>
      <p:sp>
        <p:nvSpPr>
          <p:cNvPr id="4" name="Footer Placeholder 3" hidden="1">
            <a:extLst>
              <a:ext uri="{FF2B5EF4-FFF2-40B4-BE49-F238E27FC236}">
                <a16:creationId xmlns:a16="http://schemas.microsoft.com/office/drawing/2014/main" id="{1E10CDE2-8DF0-4CA6-BB82-965B73B244D3}"/>
              </a:ext>
            </a:extLst>
          </p:cNvPr>
          <p:cNvSpPr>
            <a:spLocks noGrp="1"/>
          </p:cNvSpPr>
          <p:nvPr>
            <p:ph type="ftr" sz="quarter" idx="11"/>
          </p:nvPr>
        </p:nvSpPr>
        <p:spPr/>
        <p:txBody>
          <a:bodyPr/>
          <a:lstStyle/>
          <a:p>
            <a:endParaRPr lang="en-GB"/>
          </a:p>
        </p:txBody>
      </p:sp>
      <p:sp>
        <p:nvSpPr>
          <p:cNvPr id="15" name="Picture Placeholder 14">
            <a:extLst>
              <a:ext uri="{FF2B5EF4-FFF2-40B4-BE49-F238E27FC236}">
                <a16:creationId xmlns:a16="http://schemas.microsoft.com/office/drawing/2014/main" id="{E2761A4F-B19F-47CB-9255-4EB8A61D198D}"/>
              </a:ext>
            </a:extLst>
          </p:cNvPr>
          <p:cNvSpPr>
            <a:spLocks noGrp="1"/>
          </p:cNvSpPr>
          <p:nvPr>
            <p:ph type="pic" sz="quarter" idx="13" hasCustomPrompt="1"/>
          </p:nvPr>
        </p:nvSpPr>
        <p:spPr>
          <a:xfrm>
            <a:off x="358773" y="2160000"/>
            <a:ext cx="3580938" cy="3978275"/>
          </a:xfrm>
          <a:solidFill>
            <a:schemeClr val="bg1">
              <a:lumMod val="95000"/>
            </a:schemeClr>
          </a:solidFill>
        </p:spPr>
        <p:txBody>
          <a:bodyPr tIns="36000"/>
          <a:lstStyle>
            <a:lvl1pPr marL="0" indent="0" algn="ctr">
              <a:buNone/>
              <a:defRPr sz="1400"/>
            </a:lvl1pPr>
          </a:lstStyle>
          <a:p>
            <a:r>
              <a:rPr lang="en-GB"/>
              <a:t>Click here and insert picture 1 via Sweco PickIt</a:t>
            </a:r>
          </a:p>
        </p:txBody>
      </p:sp>
      <p:sp>
        <p:nvSpPr>
          <p:cNvPr id="24" name="Picture Placeholder 16">
            <a:extLst>
              <a:ext uri="{FF2B5EF4-FFF2-40B4-BE49-F238E27FC236}">
                <a16:creationId xmlns:a16="http://schemas.microsoft.com/office/drawing/2014/main" id="{7BF1A6A6-361E-4090-8FB5-9EDB87567D44}"/>
              </a:ext>
            </a:extLst>
          </p:cNvPr>
          <p:cNvSpPr>
            <a:spLocks noGrp="1"/>
          </p:cNvSpPr>
          <p:nvPr>
            <p:ph type="pic" sz="quarter" idx="18" hasCustomPrompt="1"/>
          </p:nvPr>
        </p:nvSpPr>
        <p:spPr>
          <a:xfrm>
            <a:off x="4304174" y="2160000"/>
            <a:ext cx="3581401" cy="1979180"/>
          </a:xfrm>
          <a:solidFill>
            <a:schemeClr val="bg1">
              <a:lumMod val="95000"/>
            </a:schemeClr>
          </a:solidFill>
        </p:spPr>
        <p:txBody>
          <a:bodyPr tIns="36000"/>
          <a:lstStyle>
            <a:lvl1pPr marL="0" indent="0" algn="ctr">
              <a:buNone/>
              <a:defRPr sz="1400"/>
            </a:lvl1pPr>
          </a:lstStyle>
          <a:p>
            <a:r>
              <a:rPr lang="en-GB"/>
              <a:t>Click here and insert picture 2 via Sweco PickIt</a:t>
            </a:r>
          </a:p>
        </p:txBody>
      </p:sp>
      <p:sp>
        <p:nvSpPr>
          <p:cNvPr id="25" name="Picture Placeholder 18">
            <a:extLst>
              <a:ext uri="{FF2B5EF4-FFF2-40B4-BE49-F238E27FC236}">
                <a16:creationId xmlns:a16="http://schemas.microsoft.com/office/drawing/2014/main" id="{D4B1F798-EF3C-45A1-A4C5-7D5A422CCD81}"/>
              </a:ext>
            </a:extLst>
          </p:cNvPr>
          <p:cNvSpPr>
            <a:spLocks noGrp="1"/>
          </p:cNvSpPr>
          <p:nvPr>
            <p:ph type="pic" sz="quarter" idx="19" hasCustomPrompt="1"/>
          </p:nvPr>
        </p:nvSpPr>
        <p:spPr>
          <a:xfrm>
            <a:off x="9232438" y="4498181"/>
            <a:ext cx="2599200" cy="1639094"/>
          </a:xfrm>
          <a:solidFill>
            <a:schemeClr val="bg1">
              <a:lumMod val="95000"/>
            </a:schemeClr>
          </a:solidFill>
        </p:spPr>
        <p:txBody>
          <a:bodyPr tIns="36000"/>
          <a:lstStyle>
            <a:lvl1pPr marL="0" indent="0" algn="ctr">
              <a:buNone/>
              <a:defRPr sz="1400"/>
            </a:lvl1pPr>
          </a:lstStyle>
          <a:p>
            <a:r>
              <a:rPr lang="en-GB"/>
              <a:t>Click </a:t>
            </a:r>
            <a:r>
              <a:rPr lang="en-GB" err="1"/>
              <a:t>hereand</a:t>
            </a:r>
            <a:r>
              <a:rPr lang="en-GB"/>
              <a:t> insert picture 3 via Sweco PickIt</a:t>
            </a:r>
          </a:p>
        </p:txBody>
      </p:sp>
      <p:sp>
        <p:nvSpPr>
          <p:cNvPr id="2" name="Title 1">
            <a:extLst>
              <a:ext uri="{FF2B5EF4-FFF2-40B4-BE49-F238E27FC236}">
                <a16:creationId xmlns:a16="http://schemas.microsoft.com/office/drawing/2014/main" id="{F37BDA0C-F09B-416F-809F-19785969C27E}"/>
              </a:ext>
            </a:extLst>
          </p:cNvPr>
          <p:cNvSpPr>
            <a:spLocks noGrp="1"/>
          </p:cNvSpPr>
          <p:nvPr>
            <p:ph type="title" hasCustomPrompt="1"/>
          </p:nvPr>
        </p:nvSpPr>
        <p:spPr/>
        <p:txBody>
          <a:bodyPr/>
          <a:lstStyle/>
          <a:p>
            <a:r>
              <a:rPr lang="en-GB"/>
              <a:t>Click to add title</a:t>
            </a:r>
          </a:p>
        </p:txBody>
      </p:sp>
      <p:sp>
        <p:nvSpPr>
          <p:cNvPr id="17" name="Text Placeholder 16">
            <a:extLst>
              <a:ext uri="{FF2B5EF4-FFF2-40B4-BE49-F238E27FC236}">
                <a16:creationId xmlns:a16="http://schemas.microsoft.com/office/drawing/2014/main" id="{AD296C21-AAC0-40E4-9836-2E2A7D420E84}"/>
              </a:ext>
            </a:extLst>
          </p:cNvPr>
          <p:cNvSpPr>
            <a:spLocks noGrp="1"/>
          </p:cNvSpPr>
          <p:nvPr>
            <p:ph type="body" sz="quarter" idx="14" hasCustomPrompt="1"/>
          </p:nvPr>
        </p:nvSpPr>
        <p:spPr>
          <a:xfrm>
            <a:off x="4303714" y="4498181"/>
            <a:ext cx="1611312" cy="1639093"/>
          </a:xfrm>
        </p:spPr>
        <p:txBody>
          <a:bodyPr anchor="b" anchorCtr="0"/>
          <a:lstStyle>
            <a:lvl1pPr marL="0" indent="0">
              <a:lnSpc>
                <a:spcPct val="120000"/>
              </a:lnSpc>
              <a:buFont typeface="Sweco Sans" panose="00000500000000000000" pitchFamily="2" charset="0"/>
              <a:buChar char="​"/>
              <a:defRPr sz="1000"/>
            </a:lvl1pPr>
            <a:lvl2pPr marL="0" indent="0">
              <a:lnSpc>
                <a:spcPct val="120000"/>
              </a:lnSpc>
              <a:buFont typeface="Sweco Sans" panose="00000500000000000000" pitchFamily="2" charset="0"/>
              <a:buChar char="​"/>
              <a:defRPr sz="1000" b="1"/>
            </a:lvl2pPr>
            <a:lvl3pPr marL="180000" indent="-180000">
              <a:lnSpc>
                <a:spcPct val="120000"/>
              </a:lnSpc>
              <a:buFont typeface="Sweco Sans" panose="00000500000000000000" pitchFamily="2" charset="0"/>
              <a:buChar char="•"/>
              <a:defRPr sz="1000"/>
            </a:lvl3pPr>
            <a:lvl4pPr>
              <a:lnSpc>
                <a:spcPct val="120000"/>
              </a:lnSpc>
              <a:defRPr sz="1000"/>
            </a:lvl4pPr>
            <a:lvl5pPr>
              <a:lnSpc>
                <a:spcPct val="120000"/>
              </a:lnSpc>
              <a:defRPr sz="1000"/>
            </a:lvl5pPr>
          </a:lstStyle>
          <a:p>
            <a:pPr lvl="0"/>
            <a:r>
              <a:rPr lang="en-GB"/>
              <a:t>Click to add text 1</a:t>
            </a:r>
          </a:p>
          <a:p>
            <a:pPr lvl="1"/>
            <a:r>
              <a:rPr lang="en-GB"/>
              <a:t>Second level</a:t>
            </a:r>
          </a:p>
          <a:p>
            <a:pPr lvl="2"/>
            <a:r>
              <a:rPr lang="en-GB"/>
              <a:t>Third level</a:t>
            </a:r>
          </a:p>
        </p:txBody>
      </p:sp>
      <p:sp>
        <p:nvSpPr>
          <p:cNvPr id="19" name="Text Placeholder 18">
            <a:extLst>
              <a:ext uri="{FF2B5EF4-FFF2-40B4-BE49-F238E27FC236}">
                <a16:creationId xmlns:a16="http://schemas.microsoft.com/office/drawing/2014/main" id="{030BA831-512D-4CAC-9CDB-98CF2BAC33E3}"/>
              </a:ext>
            </a:extLst>
          </p:cNvPr>
          <p:cNvSpPr>
            <a:spLocks noGrp="1"/>
          </p:cNvSpPr>
          <p:nvPr>
            <p:ph type="body" sz="quarter" idx="15" hasCustomPrompt="1"/>
          </p:nvPr>
        </p:nvSpPr>
        <p:spPr>
          <a:xfrm>
            <a:off x="8247063" y="2160000"/>
            <a:ext cx="1612900" cy="1979180"/>
          </a:xfrm>
        </p:spPr>
        <p:txBody>
          <a:bodyPr/>
          <a:lstStyle>
            <a:lvl1pPr marL="0" indent="0">
              <a:lnSpc>
                <a:spcPct val="120000"/>
              </a:lnSpc>
              <a:buFont typeface="Sweco Sans" panose="00000500000000000000" pitchFamily="2" charset="0"/>
              <a:buChar char="​"/>
              <a:defRPr sz="1000"/>
            </a:lvl1pPr>
            <a:lvl2pPr marL="0" indent="0">
              <a:lnSpc>
                <a:spcPct val="120000"/>
              </a:lnSpc>
              <a:buFont typeface="Sweco Sans" panose="00000500000000000000" pitchFamily="2" charset="0"/>
              <a:buChar char="​"/>
              <a:defRPr sz="1000"/>
            </a:lvl2pPr>
            <a:lvl3pPr marL="180000" indent="-180000">
              <a:lnSpc>
                <a:spcPct val="120000"/>
              </a:lnSpc>
              <a:defRPr sz="1000"/>
            </a:lvl3pPr>
            <a:lvl4pPr>
              <a:lnSpc>
                <a:spcPct val="120000"/>
              </a:lnSpc>
              <a:spcAft>
                <a:spcPts val="600"/>
              </a:spcAft>
              <a:defRPr sz="1000"/>
            </a:lvl4pPr>
            <a:lvl5pPr>
              <a:lnSpc>
                <a:spcPct val="120000"/>
              </a:lnSpc>
              <a:spcAft>
                <a:spcPts val="600"/>
              </a:spcAft>
              <a:defRPr sz="1000"/>
            </a:lvl5pPr>
          </a:lstStyle>
          <a:p>
            <a:pPr lvl="0"/>
            <a:r>
              <a:rPr lang="en-GB"/>
              <a:t>Click to add text 2</a:t>
            </a:r>
          </a:p>
          <a:p>
            <a:pPr lvl="1"/>
            <a:r>
              <a:rPr lang="en-GB"/>
              <a:t>Second level</a:t>
            </a:r>
          </a:p>
        </p:txBody>
      </p:sp>
      <p:sp>
        <p:nvSpPr>
          <p:cNvPr id="21" name="Text Placeholder 20">
            <a:extLst>
              <a:ext uri="{FF2B5EF4-FFF2-40B4-BE49-F238E27FC236}">
                <a16:creationId xmlns:a16="http://schemas.microsoft.com/office/drawing/2014/main" id="{3CB23D00-6CEF-46C2-93FE-6AB06C0B6C1F}"/>
              </a:ext>
            </a:extLst>
          </p:cNvPr>
          <p:cNvSpPr>
            <a:spLocks noGrp="1"/>
          </p:cNvSpPr>
          <p:nvPr>
            <p:ph type="body" sz="quarter" idx="16" hasCustomPrompt="1"/>
          </p:nvPr>
        </p:nvSpPr>
        <p:spPr>
          <a:xfrm>
            <a:off x="10218738" y="2160000"/>
            <a:ext cx="1612899" cy="1979180"/>
          </a:xfrm>
        </p:spPr>
        <p:txBody>
          <a:bodyPr anchor="b" anchorCtr="0"/>
          <a:lstStyle>
            <a:lvl1pPr marL="0" indent="0" algn="r">
              <a:lnSpc>
                <a:spcPct val="120000"/>
              </a:lnSpc>
              <a:buFont typeface="Sweco Sans" panose="00000500000000000000" pitchFamily="2" charset="0"/>
              <a:buChar char="​"/>
              <a:defRPr sz="1000"/>
            </a:lvl1pPr>
            <a:lvl2pPr marL="0" indent="0" algn="r">
              <a:lnSpc>
                <a:spcPct val="120000"/>
              </a:lnSpc>
              <a:buFont typeface="Sweco Sans" panose="00000500000000000000" pitchFamily="2" charset="0"/>
              <a:buChar char="​"/>
              <a:defRPr sz="1000" b="1"/>
            </a:lvl2pPr>
            <a:lvl3pPr marL="180000" indent="-180000">
              <a:lnSpc>
                <a:spcPct val="120000"/>
              </a:lnSpc>
              <a:defRPr sz="1000"/>
            </a:lvl3pPr>
            <a:lvl4pPr>
              <a:lnSpc>
                <a:spcPct val="120000"/>
              </a:lnSpc>
              <a:spcAft>
                <a:spcPts val="600"/>
              </a:spcAft>
              <a:defRPr sz="1000"/>
            </a:lvl4pPr>
            <a:lvl5pPr>
              <a:lnSpc>
                <a:spcPct val="120000"/>
              </a:lnSpc>
              <a:spcAft>
                <a:spcPts val="600"/>
              </a:spcAft>
              <a:defRPr sz="1000"/>
            </a:lvl5pPr>
          </a:lstStyle>
          <a:p>
            <a:pPr lvl="0"/>
            <a:r>
              <a:rPr lang="en-GB"/>
              <a:t>Click to add text 3</a:t>
            </a:r>
          </a:p>
          <a:p>
            <a:pPr lvl="1"/>
            <a:r>
              <a:rPr lang="en-GB"/>
              <a:t>Second level</a:t>
            </a:r>
          </a:p>
        </p:txBody>
      </p:sp>
      <p:sp>
        <p:nvSpPr>
          <p:cNvPr id="5" name="Slide Number Placeholder 4">
            <a:extLst>
              <a:ext uri="{FF2B5EF4-FFF2-40B4-BE49-F238E27FC236}">
                <a16:creationId xmlns:a16="http://schemas.microsoft.com/office/drawing/2014/main" id="{50E96D47-0346-4B19-801D-C9C087EE23BF}"/>
              </a:ext>
            </a:extLst>
          </p:cNvPr>
          <p:cNvSpPr>
            <a:spLocks noGrp="1"/>
          </p:cNvSpPr>
          <p:nvPr>
            <p:ph type="sldNum" sz="quarter" idx="12"/>
          </p:nvPr>
        </p:nvSpPr>
        <p:spPr/>
        <p:txBody>
          <a:bodyPr/>
          <a:lstStyle/>
          <a:p>
            <a:fld id="{23AA811B-2EBD-4900-905E-5BE206449611}" type="slidenum">
              <a:rPr lang="en-GB" smtClean="0"/>
              <a:pPr/>
              <a:t>‹#›</a:t>
            </a:fld>
            <a:endParaRPr lang="en-GB"/>
          </a:p>
        </p:txBody>
      </p:sp>
    </p:spTree>
    <p:extLst>
      <p:ext uri="{BB962C8B-B14F-4D97-AF65-F5344CB8AC3E}">
        <p14:creationId xmlns:p14="http://schemas.microsoft.com/office/powerpoint/2010/main" val="399618689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Four pictures with caption">
    <p:spTree>
      <p:nvGrpSpPr>
        <p:cNvPr id="1" name=""/>
        <p:cNvGrpSpPr/>
        <p:nvPr/>
      </p:nvGrpSpPr>
      <p:grpSpPr>
        <a:xfrm>
          <a:off x="0" y="0"/>
          <a:ext cx="0" cy="0"/>
          <a:chOff x="0" y="0"/>
          <a:chExt cx="0" cy="0"/>
        </a:xfrm>
      </p:grpSpPr>
      <p:sp>
        <p:nvSpPr>
          <p:cNvPr id="3" name="Date Placeholder 2" hidden="1">
            <a:extLst>
              <a:ext uri="{FF2B5EF4-FFF2-40B4-BE49-F238E27FC236}">
                <a16:creationId xmlns:a16="http://schemas.microsoft.com/office/drawing/2014/main" id="{1C1C9F01-07D6-4B83-881C-30B8B9BD8303}"/>
              </a:ext>
            </a:extLst>
          </p:cNvPr>
          <p:cNvSpPr>
            <a:spLocks noGrp="1"/>
          </p:cNvSpPr>
          <p:nvPr>
            <p:ph type="dt" sz="half" idx="10"/>
          </p:nvPr>
        </p:nvSpPr>
        <p:spPr/>
        <p:txBody>
          <a:bodyPr/>
          <a:lstStyle/>
          <a:p>
            <a:fld id="{7802EF2E-8559-4E83-9836-5B16CF3DFD6B}" type="datetime4">
              <a:rPr lang="en-GB" smtClean="0"/>
              <a:t>30 March 2023</a:t>
            </a:fld>
            <a:endParaRPr lang="en-GB"/>
          </a:p>
        </p:txBody>
      </p:sp>
      <p:sp>
        <p:nvSpPr>
          <p:cNvPr id="4" name="Footer Placeholder 3" hidden="1">
            <a:extLst>
              <a:ext uri="{FF2B5EF4-FFF2-40B4-BE49-F238E27FC236}">
                <a16:creationId xmlns:a16="http://schemas.microsoft.com/office/drawing/2014/main" id="{1E10CDE2-8DF0-4CA6-BB82-965B73B244D3}"/>
              </a:ext>
            </a:extLst>
          </p:cNvPr>
          <p:cNvSpPr>
            <a:spLocks noGrp="1"/>
          </p:cNvSpPr>
          <p:nvPr>
            <p:ph type="ftr" sz="quarter" idx="11"/>
          </p:nvPr>
        </p:nvSpPr>
        <p:spPr/>
        <p:txBody>
          <a:bodyPr/>
          <a:lstStyle/>
          <a:p>
            <a:endParaRPr lang="en-GB"/>
          </a:p>
        </p:txBody>
      </p:sp>
      <p:sp>
        <p:nvSpPr>
          <p:cNvPr id="15" name="Picture Placeholder 14">
            <a:extLst>
              <a:ext uri="{FF2B5EF4-FFF2-40B4-BE49-F238E27FC236}">
                <a16:creationId xmlns:a16="http://schemas.microsoft.com/office/drawing/2014/main" id="{E2761A4F-B19F-47CB-9255-4EB8A61D198D}"/>
              </a:ext>
            </a:extLst>
          </p:cNvPr>
          <p:cNvSpPr>
            <a:spLocks noGrp="1"/>
          </p:cNvSpPr>
          <p:nvPr>
            <p:ph type="pic" sz="quarter" idx="13" hasCustomPrompt="1"/>
          </p:nvPr>
        </p:nvSpPr>
        <p:spPr>
          <a:xfrm>
            <a:off x="358773" y="2160000"/>
            <a:ext cx="2599200" cy="3978275"/>
          </a:xfrm>
          <a:solidFill>
            <a:schemeClr val="bg1">
              <a:lumMod val="95000"/>
            </a:schemeClr>
          </a:solidFill>
        </p:spPr>
        <p:txBody>
          <a:bodyPr tIns="36000"/>
          <a:lstStyle>
            <a:lvl1pPr marL="0" indent="0" algn="ctr">
              <a:buNone/>
              <a:defRPr sz="1400"/>
            </a:lvl1pPr>
          </a:lstStyle>
          <a:p>
            <a:r>
              <a:rPr lang="en-GB"/>
              <a:t>Click here and insert picture 1 via Sweco PickIt</a:t>
            </a:r>
          </a:p>
        </p:txBody>
      </p:sp>
      <p:sp>
        <p:nvSpPr>
          <p:cNvPr id="24" name="Picture Placeholder 16">
            <a:extLst>
              <a:ext uri="{FF2B5EF4-FFF2-40B4-BE49-F238E27FC236}">
                <a16:creationId xmlns:a16="http://schemas.microsoft.com/office/drawing/2014/main" id="{7BF1A6A6-361E-4090-8FB5-9EDB87567D44}"/>
              </a:ext>
            </a:extLst>
          </p:cNvPr>
          <p:cNvSpPr>
            <a:spLocks noGrp="1"/>
          </p:cNvSpPr>
          <p:nvPr>
            <p:ph type="pic" sz="quarter" idx="18" hasCustomPrompt="1"/>
          </p:nvPr>
        </p:nvSpPr>
        <p:spPr>
          <a:xfrm>
            <a:off x="3317876" y="2160000"/>
            <a:ext cx="2599200" cy="1979180"/>
          </a:xfrm>
          <a:solidFill>
            <a:schemeClr val="bg1">
              <a:lumMod val="95000"/>
            </a:schemeClr>
          </a:solidFill>
        </p:spPr>
        <p:txBody>
          <a:bodyPr tIns="36000"/>
          <a:lstStyle>
            <a:lvl1pPr marL="0" indent="0" algn="ctr">
              <a:buNone/>
              <a:defRPr sz="1400"/>
            </a:lvl1pPr>
          </a:lstStyle>
          <a:p>
            <a:r>
              <a:rPr lang="en-GB"/>
              <a:t>Click here and insert picture 2 via Sweco PickIt</a:t>
            </a:r>
          </a:p>
        </p:txBody>
      </p:sp>
      <p:sp>
        <p:nvSpPr>
          <p:cNvPr id="25" name="Picture Placeholder 18">
            <a:extLst>
              <a:ext uri="{FF2B5EF4-FFF2-40B4-BE49-F238E27FC236}">
                <a16:creationId xmlns:a16="http://schemas.microsoft.com/office/drawing/2014/main" id="{D4B1F798-EF3C-45A1-A4C5-7D5A422CCD81}"/>
              </a:ext>
            </a:extLst>
          </p:cNvPr>
          <p:cNvSpPr>
            <a:spLocks noGrp="1"/>
          </p:cNvSpPr>
          <p:nvPr>
            <p:ph type="pic" sz="quarter" idx="19" hasCustomPrompt="1"/>
          </p:nvPr>
        </p:nvSpPr>
        <p:spPr>
          <a:xfrm>
            <a:off x="6275388" y="4498181"/>
            <a:ext cx="2599200" cy="1639094"/>
          </a:xfrm>
          <a:solidFill>
            <a:schemeClr val="bg1">
              <a:lumMod val="95000"/>
            </a:schemeClr>
          </a:solidFill>
        </p:spPr>
        <p:txBody>
          <a:bodyPr tIns="36000"/>
          <a:lstStyle>
            <a:lvl1pPr marL="0" indent="0" algn="ctr">
              <a:buNone/>
              <a:defRPr sz="1400"/>
            </a:lvl1pPr>
          </a:lstStyle>
          <a:p>
            <a:r>
              <a:rPr lang="en-GB"/>
              <a:t>Click here and insert picture 3 via Sweco PickIt</a:t>
            </a:r>
          </a:p>
        </p:txBody>
      </p:sp>
      <p:sp>
        <p:nvSpPr>
          <p:cNvPr id="26" name="Picture Placeholder 20">
            <a:extLst>
              <a:ext uri="{FF2B5EF4-FFF2-40B4-BE49-F238E27FC236}">
                <a16:creationId xmlns:a16="http://schemas.microsoft.com/office/drawing/2014/main" id="{A227C9BD-FF6B-4CCA-8596-4FE45CD09EE1}"/>
              </a:ext>
            </a:extLst>
          </p:cNvPr>
          <p:cNvSpPr>
            <a:spLocks noGrp="1"/>
          </p:cNvSpPr>
          <p:nvPr>
            <p:ph type="pic" sz="quarter" idx="20" hasCustomPrompt="1"/>
          </p:nvPr>
        </p:nvSpPr>
        <p:spPr>
          <a:xfrm>
            <a:off x="10218274" y="2160000"/>
            <a:ext cx="1613363" cy="1979180"/>
          </a:xfrm>
          <a:solidFill>
            <a:schemeClr val="bg1">
              <a:lumMod val="95000"/>
            </a:schemeClr>
          </a:solidFill>
        </p:spPr>
        <p:txBody>
          <a:bodyPr tIns="36000"/>
          <a:lstStyle>
            <a:lvl1pPr marL="0" indent="0" algn="ctr">
              <a:buNone/>
              <a:defRPr sz="1400"/>
            </a:lvl1pPr>
          </a:lstStyle>
          <a:p>
            <a:r>
              <a:rPr lang="en-GB"/>
              <a:t>Click here and insert picture 4 via Sweco PickIt</a:t>
            </a:r>
          </a:p>
        </p:txBody>
      </p:sp>
      <p:sp>
        <p:nvSpPr>
          <p:cNvPr id="2" name="Title 1">
            <a:extLst>
              <a:ext uri="{FF2B5EF4-FFF2-40B4-BE49-F238E27FC236}">
                <a16:creationId xmlns:a16="http://schemas.microsoft.com/office/drawing/2014/main" id="{F37BDA0C-F09B-416F-809F-19785969C27E}"/>
              </a:ext>
            </a:extLst>
          </p:cNvPr>
          <p:cNvSpPr>
            <a:spLocks noGrp="1"/>
          </p:cNvSpPr>
          <p:nvPr>
            <p:ph type="title" hasCustomPrompt="1"/>
          </p:nvPr>
        </p:nvSpPr>
        <p:spPr/>
        <p:txBody>
          <a:bodyPr/>
          <a:lstStyle/>
          <a:p>
            <a:r>
              <a:rPr lang="en-GB"/>
              <a:t>Click to add title</a:t>
            </a:r>
          </a:p>
        </p:txBody>
      </p:sp>
      <p:sp>
        <p:nvSpPr>
          <p:cNvPr id="17" name="Text Placeholder 16">
            <a:extLst>
              <a:ext uri="{FF2B5EF4-FFF2-40B4-BE49-F238E27FC236}">
                <a16:creationId xmlns:a16="http://schemas.microsoft.com/office/drawing/2014/main" id="{AD296C21-AAC0-40E4-9836-2E2A7D420E84}"/>
              </a:ext>
            </a:extLst>
          </p:cNvPr>
          <p:cNvSpPr>
            <a:spLocks noGrp="1"/>
          </p:cNvSpPr>
          <p:nvPr>
            <p:ph type="body" sz="quarter" idx="14" hasCustomPrompt="1"/>
          </p:nvPr>
        </p:nvSpPr>
        <p:spPr>
          <a:xfrm>
            <a:off x="3317875" y="4498181"/>
            <a:ext cx="1611313" cy="1639093"/>
          </a:xfrm>
        </p:spPr>
        <p:txBody>
          <a:bodyPr anchor="b" anchorCtr="0"/>
          <a:lstStyle>
            <a:lvl1pPr marL="0" indent="0">
              <a:lnSpc>
                <a:spcPct val="120000"/>
              </a:lnSpc>
              <a:buFont typeface="Sweco Sans" panose="00000500000000000000" pitchFamily="2" charset="0"/>
              <a:buChar char="​"/>
              <a:defRPr sz="1000"/>
            </a:lvl1pPr>
            <a:lvl2pPr marL="0" indent="0">
              <a:lnSpc>
                <a:spcPct val="120000"/>
              </a:lnSpc>
              <a:buFont typeface="Sweco Sans" panose="00000500000000000000" pitchFamily="2" charset="0"/>
              <a:buChar char="​"/>
              <a:defRPr sz="1000" b="1"/>
            </a:lvl2pPr>
            <a:lvl3pPr marL="180000" indent="-180000">
              <a:lnSpc>
                <a:spcPct val="120000"/>
              </a:lnSpc>
              <a:buFont typeface="Sweco Sans" panose="00000500000000000000" pitchFamily="2" charset="0"/>
              <a:buChar char="•"/>
              <a:defRPr sz="1000"/>
            </a:lvl3pPr>
            <a:lvl4pPr>
              <a:lnSpc>
                <a:spcPct val="120000"/>
              </a:lnSpc>
              <a:defRPr sz="1000"/>
            </a:lvl4pPr>
            <a:lvl5pPr>
              <a:lnSpc>
                <a:spcPct val="120000"/>
              </a:lnSpc>
              <a:defRPr sz="1000"/>
            </a:lvl5pPr>
          </a:lstStyle>
          <a:p>
            <a:pPr lvl="0"/>
            <a:r>
              <a:rPr lang="en-GB"/>
              <a:t>Click to add text 1</a:t>
            </a:r>
          </a:p>
          <a:p>
            <a:pPr lvl="1"/>
            <a:r>
              <a:rPr lang="en-GB"/>
              <a:t>Second level</a:t>
            </a:r>
          </a:p>
          <a:p>
            <a:pPr lvl="2"/>
            <a:r>
              <a:rPr lang="en-GB"/>
              <a:t>Third level</a:t>
            </a:r>
          </a:p>
        </p:txBody>
      </p:sp>
      <p:sp>
        <p:nvSpPr>
          <p:cNvPr id="19" name="Text Placeholder 18">
            <a:extLst>
              <a:ext uri="{FF2B5EF4-FFF2-40B4-BE49-F238E27FC236}">
                <a16:creationId xmlns:a16="http://schemas.microsoft.com/office/drawing/2014/main" id="{030BA831-512D-4CAC-9CDB-98CF2BAC33E3}"/>
              </a:ext>
            </a:extLst>
          </p:cNvPr>
          <p:cNvSpPr>
            <a:spLocks noGrp="1"/>
          </p:cNvSpPr>
          <p:nvPr>
            <p:ph type="body" sz="quarter" idx="15" hasCustomPrompt="1"/>
          </p:nvPr>
        </p:nvSpPr>
        <p:spPr>
          <a:xfrm>
            <a:off x="6275388" y="2160000"/>
            <a:ext cx="1611312" cy="1979180"/>
          </a:xfrm>
        </p:spPr>
        <p:txBody>
          <a:bodyPr/>
          <a:lstStyle>
            <a:lvl1pPr marL="0" indent="0">
              <a:lnSpc>
                <a:spcPct val="120000"/>
              </a:lnSpc>
              <a:buFont typeface="Sweco Sans" panose="00000500000000000000" pitchFamily="2" charset="0"/>
              <a:buChar char="​"/>
              <a:defRPr sz="1000"/>
            </a:lvl1pPr>
            <a:lvl2pPr marL="0" indent="0">
              <a:lnSpc>
                <a:spcPct val="120000"/>
              </a:lnSpc>
              <a:buFont typeface="Sweco Sans" panose="00000500000000000000" pitchFamily="2" charset="0"/>
              <a:buChar char="​"/>
              <a:defRPr sz="1000"/>
            </a:lvl2pPr>
            <a:lvl3pPr marL="180000" indent="-180000">
              <a:lnSpc>
                <a:spcPct val="120000"/>
              </a:lnSpc>
              <a:defRPr sz="1000"/>
            </a:lvl3pPr>
            <a:lvl4pPr>
              <a:lnSpc>
                <a:spcPct val="120000"/>
              </a:lnSpc>
              <a:spcAft>
                <a:spcPts val="600"/>
              </a:spcAft>
              <a:defRPr sz="1000"/>
            </a:lvl4pPr>
            <a:lvl5pPr>
              <a:lnSpc>
                <a:spcPct val="120000"/>
              </a:lnSpc>
              <a:spcAft>
                <a:spcPts val="600"/>
              </a:spcAft>
              <a:defRPr sz="1000"/>
            </a:lvl5pPr>
          </a:lstStyle>
          <a:p>
            <a:pPr lvl="0"/>
            <a:r>
              <a:rPr lang="en-GB"/>
              <a:t>Click to add text 2</a:t>
            </a:r>
          </a:p>
          <a:p>
            <a:pPr lvl="1"/>
            <a:r>
              <a:rPr lang="en-GB"/>
              <a:t>Second level</a:t>
            </a:r>
          </a:p>
        </p:txBody>
      </p:sp>
      <p:sp>
        <p:nvSpPr>
          <p:cNvPr id="21" name="Text Placeholder 20">
            <a:extLst>
              <a:ext uri="{FF2B5EF4-FFF2-40B4-BE49-F238E27FC236}">
                <a16:creationId xmlns:a16="http://schemas.microsoft.com/office/drawing/2014/main" id="{3CB23D00-6CEF-46C2-93FE-6AB06C0B6C1F}"/>
              </a:ext>
            </a:extLst>
          </p:cNvPr>
          <p:cNvSpPr>
            <a:spLocks noGrp="1"/>
          </p:cNvSpPr>
          <p:nvPr>
            <p:ph type="body" sz="quarter" idx="16" hasCustomPrompt="1"/>
          </p:nvPr>
        </p:nvSpPr>
        <p:spPr>
          <a:xfrm>
            <a:off x="7261224" y="2160000"/>
            <a:ext cx="1613363" cy="1979180"/>
          </a:xfrm>
        </p:spPr>
        <p:txBody>
          <a:bodyPr anchor="b" anchorCtr="0"/>
          <a:lstStyle>
            <a:lvl1pPr marL="0" indent="0">
              <a:lnSpc>
                <a:spcPct val="120000"/>
              </a:lnSpc>
              <a:buFont typeface="Sweco Sans" panose="00000500000000000000" pitchFamily="2" charset="0"/>
              <a:buChar char="​"/>
              <a:defRPr sz="1000"/>
            </a:lvl1pPr>
            <a:lvl2pPr marL="0" indent="0">
              <a:lnSpc>
                <a:spcPct val="120000"/>
              </a:lnSpc>
              <a:buFont typeface="Sweco Sans" panose="00000500000000000000" pitchFamily="2" charset="0"/>
              <a:buChar char="​"/>
              <a:defRPr sz="1000" b="1"/>
            </a:lvl2pPr>
            <a:lvl3pPr marL="180000" indent="-180000">
              <a:lnSpc>
                <a:spcPct val="120000"/>
              </a:lnSpc>
              <a:defRPr sz="1000"/>
            </a:lvl3pPr>
            <a:lvl4pPr>
              <a:lnSpc>
                <a:spcPct val="120000"/>
              </a:lnSpc>
              <a:spcAft>
                <a:spcPts val="600"/>
              </a:spcAft>
              <a:defRPr sz="1000"/>
            </a:lvl4pPr>
            <a:lvl5pPr>
              <a:lnSpc>
                <a:spcPct val="120000"/>
              </a:lnSpc>
              <a:spcAft>
                <a:spcPts val="600"/>
              </a:spcAft>
              <a:defRPr sz="1000"/>
            </a:lvl5pPr>
          </a:lstStyle>
          <a:p>
            <a:pPr lvl="0"/>
            <a:r>
              <a:rPr lang="en-GB"/>
              <a:t>Click to add text 3</a:t>
            </a:r>
          </a:p>
          <a:p>
            <a:pPr lvl="1"/>
            <a:r>
              <a:rPr lang="en-GB"/>
              <a:t>Second level</a:t>
            </a:r>
          </a:p>
        </p:txBody>
      </p:sp>
      <p:sp>
        <p:nvSpPr>
          <p:cNvPr id="23" name="Text Placeholder 22">
            <a:extLst>
              <a:ext uri="{FF2B5EF4-FFF2-40B4-BE49-F238E27FC236}">
                <a16:creationId xmlns:a16="http://schemas.microsoft.com/office/drawing/2014/main" id="{C6FC167E-A4E6-4FBE-B417-194E5E11F1B6}"/>
              </a:ext>
            </a:extLst>
          </p:cNvPr>
          <p:cNvSpPr>
            <a:spLocks noGrp="1"/>
          </p:cNvSpPr>
          <p:nvPr>
            <p:ph type="body" sz="quarter" idx="17" hasCustomPrompt="1"/>
          </p:nvPr>
        </p:nvSpPr>
        <p:spPr>
          <a:xfrm>
            <a:off x="10218274" y="4498181"/>
            <a:ext cx="1613364" cy="1639094"/>
          </a:xfrm>
        </p:spPr>
        <p:txBody>
          <a:bodyPr/>
          <a:lstStyle>
            <a:lvl1pPr marL="0" indent="0">
              <a:lnSpc>
                <a:spcPct val="120000"/>
              </a:lnSpc>
              <a:spcAft>
                <a:spcPts val="600"/>
              </a:spcAft>
              <a:buFont typeface="Sweco Sans" panose="00000500000000000000" pitchFamily="2" charset="0"/>
              <a:buChar char="​"/>
              <a:defRPr sz="1000"/>
            </a:lvl1pPr>
            <a:lvl2pPr marL="0" indent="0">
              <a:lnSpc>
                <a:spcPct val="120000"/>
              </a:lnSpc>
              <a:spcAft>
                <a:spcPts val="600"/>
              </a:spcAft>
              <a:buFont typeface="Sweco Sans" panose="00000500000000000000" pitchFamily="2" charset="0"/>
              <a:buChar char="​"/>
              <a:defRPr sz="1000" b="1"/>
            </a:lvl2pPr>
            <a:lvl3pPr marL="180000" indent="-180000">
              <a:lnSpc>
                <a:spcPct val="120000"/>
              </a:lnSpc>
              <a:spcAft>
                <a:spcPts val="600"/>
              </a:spcAft>
              <a:defRPr sz="1000"/>
            </a:lvl3pPr>
            <a:lvl4pPr>
              <a:lnSpc>
                <a:spcPct val="120000"/>
              </a:lnSpc>
              <a:spcAft>
                <a:spcPts val="600"/>
              </a:spcAft>
              <a:defRPr sz="1000"/>
            </a:lvl4pPr>
            <a:lvl5pPr>
              <a:lnSpc>
                <a:spcPct val="120000"/>
              </a:lnSpc>
              <a:spcAft>
                <a:spcPts val="600"/>
              </a:spcAft>
              <a:defRPr sz="1000"/>
            </a:lvl5pPr>
          </a:lstStyle>
          <a:p>
            <a:pPr lvl="0"/>
            <a:r>
              <a:rPr lang="en-GB"/>
              <a:t>Click to add text 4</a:t>
            </a:r>
          </a:p>
          <a:p>
            <a:pPr lvl="1"/>
            <a:r>
              <a:rPr lang="en-GB"/>
              <a:t>Second level</a:t>
            </a:r>
          </a:p>
        </p:txBody>
      </p:sp>
      <p:sp>
        <p:nvSpPr>
          <p:cNvPr id="5" name="Slide Number Placeholder 4">
            <a:extLst>
              <a:ext uri="{FF2B5EF4-FFF2-40B4-BE49-F238E27FC236}">
                <a16:creationId xmlns:a16="http://schemas.microsoft.com/office/drawing/2014/main" id="{50E96D47-0346-4B19-801D-C9C087EE23BF}"/>
              </a:ext>
            </a:extLst>
          </p:cNvPr>
          <p:cNvSpPr>
            <a:spLocks noGrp="1"/>
          </p:cNvSpPr>
          <p:nvPr>
            <p:ph type="sldNum" sz="quarter" idx="12"/>
          </p:nvPr>
        </p:nvSpPr>
        <p:spPr/>
        <p:txBody>
          <a:bodyPr/>
          <a:lstStyle/>
          <a:p>
            <a:fld id="{23AA811B-2EBD-4900-905E-5BE206449611}" type="slidenum">
              <a:rPr lang="en-GB" smtClean="0"/>
              <a:pPr/>
              <a:t>‹#›</a:t>
            </a:fld>
            <a:endParaRPr lang="en-GB"/>
          </a:p>
        </p:txBody>
      </p:sp>
    </p:spTree>
    <p:extLst>
      <p:ext uri="{BB962C8B-B14F-4D97-AF65-F5344CB8AC3E}">
        <p14:creationId xmlns:p14="http://schemas.microsoft.com/office/powerpoint/2010/main" val="37248849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REPORT Four content">
    <p:bg>
      <p:bgRef idx="1001">
        <a:schemeClr val="bg1"/>
      </p:bgRef>
    </p:bg>
    <p:spTree>
      <p:nvGrpSpPr>
        <p:cNvPr id="1" name=""/>
        <p:cNvGrpSpPr/>
        <p:nvPr/>
      </p:nvGrpSpPr>
      <p:grpSpPr>
        <a:xfrm>
          <a:off x="0" y="0"/>
          <a:ext cx="0" cy="0"/>
          <a:chOff x="0" y="0"/>
          <a:chExt cx="0" cy="0"/>
        </a:xfrm>
      </p:grpSpPr>
      <p:sp>
        <p:nvSpPr>
          <p:cNvPr id="4" name="Date Placeholder 3" hidden="1">
            <a:extLst>
              <a:ext uri="{FF2B5EF4-FFF2-40B4-BE49-F238E27FC236}">
                <a16:creationId xmlns:a16="http://schemas.microsoft.com/office/drawing/2014/main" id="{46D79923-6F9C-4EDE-9E95-10CB30510783}"/>
              </a:ext>
            </a:extLst>
          </p:cNvPr>
          <p:cNvSpPr>
            <a:spLocks noGrp="1"/>
          </p:cNvSpPr>
          <p:nvPr>
            <p:ph type="dt" sz="half" idx="15"/>
          </p:nvPr>
        </p:nvSpPr>
        <p:spPr/>
        <p:txBody>
          <a:bodyPr/>
          <a:lstStyle>
            <a:lvl1pPr>
              <a:defRPr>
                <a:solidFill>
                  <a:srgbClr val="000000">
                    <a:alpha val="0"/>
                  </a:srgbClr>
                </a:solidFill>
              </a:defRPr>
            </a:lvl1pPr>
          </a:lstStyle>
          <a:p>
            <a:fld id="{A843A11D-764B-4303-856E-94E26B37402D}" type="datetime4">
              <a:rPr lang="en-GB" smtClean="0"/>
              <a:pPr/>
              <a:t>30 March 2023</a:t>
            </a:fld>
            <a:endParaRPr lang="en-GB"/>
          </a:p>
        </p:txBody>
      </p:sp>
      <p:sp>
        <p:nvSpPr>
          <p:cNvPr id="6" name="Footer Placeholder 5" hidden="1">
            <a:extLst>
              <a:ext uri="{FF2B5EF4-FFF2-40B4-BE49-F238E27FC236}">
                <a16:creationId xmlns:a16="http://schemas.microsoft.com/office/drawing/2014/main" id="{6D0416BB-00AC-4DD5-897B-F4EDB13370E9}"/>
              </a:ext>
            </a:extLst>
          </p:cNvPr>
          <p:cNvSpPr>
            <a:spLocks noGrp="1"/>
          </p:cNvSpPr>
          <p:nvPr>
            <p:ph type="ftr" sz="quarter" idx="16"/>
          </p:nvPr>
        </p:nvSpPr>
        <p:spPr/>
        <p:txBody>
          <a:bodyPr/>
          <a:lstStyle>
            <a:lvl1pPr>
              <a:defRPr>
                <a:solidFill>
                  <a:srgbClr val="000000">
                    <a:alpha val="0"/>
                  </a:srgbClr>
                </a:solidFill>
              </a:defRPr>
            </a:lvl1pPr>
          </a:lstStyle>
          <a:p>
            <a:endParaRPr lang="en-GB"/>
          </a:p>
        </p:txBody>
      </p:sp>
      <p:sp>
        <p:nvSpPr>
          <p:cNvPr id="8" name="Rectangle 7">
            <a:extLst>
              <a:ext uri="{FF2B5EF4-FFF2-40B4-BE49-F238E27FC236}">
                <a16:creationId xmlns:a16="http://schemas.microsoft.com/office/drawing/2014/main" id="{4FF0DCE3-F1DA-4CC1-BB76-F356C957EE5C}"/>
              </a:ext>
            </a:extLst>
          </p:cNvPr>
          <p:cNvSpPr/>
          <p:nvPr userDrawn="1"/>
        </p:nvSpPr>
        <p:spPr>
          <a:xfrm>
            <a:off x="0" y="0"/>
            <a:ext cx="12192000" cy="6861600"/>
          </a:xfrm>
          <a:prstGeom prst="rect">
            <a:avLst/>
          </a:prstGeom>
          <a:solidFill>
            <a:srgbClr val="F8F7F6"/>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2" name="Title 1"/>
          <p:cNvSpPr>
            <a:spLocks noGrp="1"/>
          </p:cNvSpPr>
          <p:nvPr>
            <p:ph type="title" hasCustomPrompt="1"/>
          </p:nvPr>
        </p:nvSpPr>
        <p:spPr>
          <a:xfrm>
            <a:off x="358775" y="719138"/>
            <a:ext cx="11472863" cy="1087436"/>
          </a:xfrm>
        </p:spPr>
        <p:txBody>
          <a:bodyPr/>
          <a:lstStyle>
            <a:lvl1pPr>
              <a:defRPr sz="2800"/>
            </a:lvl1pPr>
          </a:lstStyle>
          <a:p>
            <a:r>
              <a:rPr lang="en-GB" noProof="0"/>
              <a:t>Click to add title, three lines optional </a:t>
            </a:r>
          </a:p>
        </p:txBody>
      </p:sp>
      <p:sp>
        <p:nvSpPr>
          <p:cNvPr id="3" name="Content Placeholder 2"/>
          <p:cNvSpPr>
            <a:spLocks noGrp="1"/>
          </p:cNvSpPr>
          <p:nvPr>
            <p:ph idx="1" hasCustomPrompt="1"/>
          </p:nvPr>
        </p:nvSpPr>
        <p:spPr>
          <a:xfrm>
            <a:off x="358776" y="2159000"/>
            <a:ext cx="2598738" cy="3978275"/>
          </a:xfrm>
        </p:spPr>
        <p:txBody>
          <a:bodyPr/>
          <a:lstStyle>
            <a:lvl1pPr>
              <a:defRPr sz="1600"/>
            </a:lvl1pPr>
            <a:lvl2pPr>
              <a:defRPr sz="1400"/>
            </a:lvl2pPr>
            <a:lvl3pPr>
              <a:defRPr sz="1200"/>
            </a:lvl3pPr>
            <a:lvl4pPr>
              <a:defRPr sz="1600"/>
            </a:lvl4pPr>
            <a:lvl5pPr>
              <a:defRPr sz="1600"/>
            </a:lvl5pPr>
          </a:lstStyle>
          <a:p>
            <a:pPr lvl="0"/>
            <a:r>
              <a:rPr lang="en-GB" noProof="0"/>
              <a:t>Click to add text (Enter+TAB for next text level, SHIFT+TAB to go back in levels)</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6</a:t>
            </a:r>
          </a:p>
          <a:p>
            <a:pPr lvl="6"/>
            <a:r>
              <a:rPr lang="en-GB" noProof="0"/>
              <a:t>7</a:t>
            </a:r>
          </a:p>
          <a:p>
            <a:pPr lvl="7"/>
            <a:r>
              <a:rPr lang="en-GB" noProof="0"/>
              <a:t>8</a:t>
            </a:r>
          </a:p>
          <a:p>
            <a:pPr lvl="8"/>
            <a:r>
              <a:rPr lang="en-GB" noProof="0"/>
              <a:t>9</a:t>
            </a:r>
          </a:p>
        </p:txBody>
      </p:sp>
      <p:sp>
        <p:nvSpPr>
          <p:cNvPr id="7" name="Content Placeholder 3">
            <a:extLst>
              <a:ext uri="{FF2B5EF4-FFF2-40B4-BE49-F238E27FC236}">
                <a16:creationId xmlns:a16="http://schemas.microsoft.com/office/drawing/2014/main" id="{17CE2ECF-AF40-4809-BD16-DFC59D53926E}"/>
              </a:ext>
            </a:extLst>
          </p:cNvPr>
          <p:cNvSpPr>
            <a:spLocks noGrp="1"/>
          </p:cNvSpPr>
          <p:nvPr>
            <p:ph sz="half" idx="2" hasCustomPrompt="1"/>
          </p:nvPr>
        </p:nvSpPr>
        <p:spPr>
          <a:xfrm>
            <a:off x="3317875" y="2159001"/>
            <a:ext cx="2598738" cy="3978274"/>
          </a:xfrm>
        </p:spPr>
        <p:txBody>
          <a:bodyPr/>
          <a:lstStyle>
            <a:lvl1pPr>
              <a:defRPr sz="1600"/>
            </a:lvl1pPr>
            <a:lvl2pPr>
              <a:defRPr sz="1400"/>
            </a:lvl2pPr>
            <a:lvl3pPr>
              <a:defRPr sz="1200"/>
            </a:lvl3pPr>
            <a:lvl4pPr>
              <a:defRPr sz="1600"/>
            </a:lvl4pPr>
            <a:lvl5pPr>
              <a:defRPr sz="1600"/>
            </a:lvl5pPr>
          </a:lstStyle>
          <a:p>
            <a:pPr lvl="0"/>
            <a:r>
              <a:rPr lang="en-GB" noProof="0"/>
              <a:t>Click to add text (Enter+TAB for next text level, SHIFT+TAB to go back in levels)</a:t>
            </a:r>
            <a:endParaRPr lang="en-GB"/>
          </a:p>
          <a:p>
            <a:pPr lvl="1"/>
            <a:r>
              <a:rPr lang="en-GB"/>
              <a:t>Second level</a:t>
            </a:r>
          </a:p>
          <a:p>
            <a:pPr lvl="2"/>
            <a:r>
              <a:rPr lang="en-GB"/>
              <a:t>Third level</a:t>
            </a:r>
          </a:p>
          <a:p>
            <a:pPr lvl="3"/>
            <a:r>
              <a:rPr lang="en-GB"/>
              <a:t>Fourth level</a:t>
            </a:r>
          </a:p>
          <a:p>
            <a:pPr lvl="4"/>
            <a:r>
              <a:rPr lang="en-GB"/>
              <a:t>Fifth level</a:t>
            </a:r>
          </a:p>
          <a:p>
            <a:pPr lvl="5"/>
            <a:r>
              <a:rPr lang="en-GB" noProof="0"/>
              <a:t>6</a:t>
            </a:r>
          </a:p>
          <a:p>
            <a:pPr lvl="6"/>
            <a:r>
              <a:rPr lang="en-GB" noProof="0"/>
              <a:t>7</a:t>
            </a:r>
          </a:p>
          <a:p>
            <a:pPr lvl="7"/>
            <a:r>
              <a:rPr lang="en-GB" noProof="0"/>
              <a:t>8</a:t>
            </a:r>
          </a:p>
          <a:p>
            <a:pPr lvl="8"/>
            <a:r>
              <a:rPr lang="en-GB" noProof="0"/>
              <a:t>9</a:t>
            </a:r>
            <a:endParaRPr lang="en-GB"/>
          </a:p>
        </p:txBody>
      </p:sp>
      <p:sp>
        <p:nvSpPr>
          <p:cNvPr id="5" name="Content Placeholder 4">
            <a:extLst>
              <a:ext uri="{FF2B5EF4-FFF2-40B4-BE49-F238E27FC236}">
                <a16:creationId xmlns:a16="http://schemas.microsoft.com/office/drawing/2014/main" id="{C725A8F3-C789-43A7-B9C7-C2E8AD06CA86}"/>
              </a:ext>
            </a:extLst>
          </p:cNvPr>
          <p:cNvSpPr>
            <a:spLocks noGrp="1"/>
          </p:cNvSpPr>
          <p:nvPr>
            <p:ph sz="quarter" idx="13" hasCustomPrompt="1"/>
          </p:nvPr>
        </p:nvSpPr>
        <p:spPr>
          <a:xfrm>
            <a:off x="6275388" y="2159000"/>
            <a:ext cx="5556249" cy="1810800"/>
          </a:xfrm>
        </p:spPr>
        <p:txBody>
          <a:bodyPr/>
          <a:lstStyle>
            <a:lvl1pPr>
              <a:defRPr sz="1600"/>
            </a:lvl1pPr>
            <a:lvl2pPr>
              <a:defRPr sz="1400"/>
            </a:lvl2pPr>
            <a:lvl3pPr>
              <a:defRPr sz="1200"/>
            </a:lvl3pPr>
            <a:lvl4pPr>
              <a:defRPr sz="1600"/>
            </a:lvl4pPr>
            <a:lvl5pPr>
              <a:defRPr sz="1600"/>
            </a:lvl5pPr>
          </a:lstStyle>
          <a:p>
            <a:pPr lvl="0"/>
            <a:r>
              <a:rPr lang="en-GB" noProof="0"/>
              <a:t>Click to add text (Enter+TAB for next text level, SHIFT+TAB to go back in levels)</a:t>
            </a:r>
            <a:endParaRPr lang="en-GB"/>
          </a:p>
          <a:p>
            <a:pPr lvl="1"/>
            <a:r>
              <a:rPr lang="en-GB"/>
              <a:t>Second level</a:t>
            </a:r>
          </a:p>
          <a:p>
            <a:pPr lvl="2"/>
            <a:r>
              <a:rPr lang="en-GB"/>
              <a:t>Third level</a:t>
            </a:r>
          </a:p>
          <a:p>
            <a:pPr lvl="3"/>
            <a:r>
              <a:rPr lang="en-GB"/>
              <a:t>Fourth level</a:t>
            </a:r>
          </a:p>
          <a:p>
            <a:pPr lvl="4"/>
            <a:r>
              <a:rPr lang="en-GB"/>
              <a:t>Fifth level</a:t>
            </a:r>
          </a:p>
          <a:p>
            <a:pPr lvl="5"/>
            <a:r>
              <a:rPr lang="en-GB"/>
              <a:t>6</a:t>
            </a:r>
          </a:p>
          <a:p>
            <a:pPr lvl="6"/>
            <a:r>
              <a:rPr lang="en-GB"/>
              <a:t>7</a:t>
            </a:r>
          </a:p>
          <a:p>
            <a:pPr lvl="7"/>
            <a:r>
              <a:rPr lang="en-GB"/>
              <a:t>8</a:t>
            </a:r>
          </a:p>
          <a:p>
            <a:pPr lvl="8"/>
            <a:r>
              <a:rPr lang="en-GB"/>
              <a:t>9</a:t>
            </a:r>
          </a:p>
        </p:txBody>
      </p:sp>
      <p:sp>
        <p:nvSpPr>
          <p:cNvPr id="11" name="Content Placeholder 10">
            <a:extLst>
              <a:ext uri="{FF2B5EF4-FFF2-40B4-BE49-F238E27FC236}">
                <a16:creationId xmlns:a16="http://schemas.microsoft.com/office/drawing/2014/main" id="{EA075391-72C2-46AD-A34B-A677ADEAE2B2}"/>
              </a:ext>
            </a:extLst>
          </p:cNvPr>
          <p:cNvSpPr>
            <a:spLocks noGrp="1"/>
          </p:cNvSpPr>
          <p:nvPr>
            <p:ph sz="quarter" idx="14" hasCustomPrompt="1"/>
          </p:nvPr>
        </p:nvSpPr>
        <p:spPr>
          <a:xfrm>
            <a:off x="6275387" y="4321613"/>
            <a:ext cx="5556251" cy="1810800"/>
          </a:xfrm>
        </p:spPr>
        <p:txBody>
          <a:bodyPr/>
          <a:lstStyle>
            <a:lvl1pPr>
              <a:defRPr sz="1600"/>
            </a:lvl1pPr>
            <a:lvl2pPr>
              <a:defRPr sz="1400"/>
            </a:lvl2pPr>
            <a:lvl3pPr>
              <a:defRPr sz="1200"/>
            </a:lvl3pPr>
            <a:lvl4pPr>
              <a:defRPr sz="1600"/>
            </a:lvl4pPr>
            <a:lvl5pPr>
              <a:defRPr sz="1600"/>
            </a:lvl5pPr>
          </a:lstStyle>
          <a:p>
            <a:pPr lvl="0"/>
            <a:r>
              <a:rPr lang="en-GB" noProof="0"/>
              <a:t>Click to add text (Enter+TAB for next text level, SHIFT+TAB to go back in levels)</a:t>
            </a:r>
            <a:endParaRPr lang="en-GB"/>
          </a:p>
          <a:p>
            <a:pPr lvl="1"/>
            <a:r>
              <a:rPr lang="en-GB"/>
              <a:t>Second level</a:t>
            </a:r>
          </a:p>
          <a:p>
            <a:pPr lvl="2"/>
            <a:r>
              <a:rPr lang="en-GB"/>
              <a:t>Third level</a:t>
            </a:r>
          </a:p>
          <a:p>
            <a:pPr lvl="3"/>
            <a:r>
              <a:rPr lang="en-GB"/>
              <a:t>Fourth level</a:t>
            </a:r>
          </a:p>
          <a:p>
            <a:pPr lvl="4"/>
            <a:r>
              <a:rPr lang="en-GB"/>
              <a:t>Fifth level</a:t>
            </a:r>
          </a:p>
          <a:p>
            <a:pPr lvl="5"/>
            <a:r>
              <a:rPr lang="en-GB" noProof="0"/>
              <a:t>6</a:t>
            </a:r>
          </a:p>
          <a:p>
            <a:pPr lvl="6"/>
            <a:r>
              <a:rPr lang="en-GB" noProof="0"/>
              <a:t>7</a:t>
            </a:r>
          </a:p>
          <a:p>
            <a:pPr lvl="7"/>
            <a:r>
              <a:rPr lang="en-GB" noProof="0"/>
              <a:t>8</a:t>
            </a:r>
          </a:p>
          <a:p>
            <a:pPr lvl="8"/>
            <a:r>
              <a:rPr lang="en-GB" noProof="0"/>
              <a:t>9</a:t>
            </a:r>
            <a:endParaRPr lang="en-GB"/>
          </a:p>
        </p:txBody>
      </p:sp>
      <p:sp>
        <p:nvSpPr>
          <p:cNvPr id="10" name="Slide Number Placeholder 9">
            <a:extLst>
              <a:ext uri="{FF2B5EF4-FFF2-40B4-BE49-F238E27FC236}">
                <a16:creationId xmlns:a16="http://schemas.microsoft.com/office/drawing/2014/main" id="{37E9903A-53AE-4B97-879C-5DBFEB00E130}"/>
              </a:ext>
            </a:extLst>
          </p:cNvPr>
          <p:cNvSpPr>
            <a:spLocks noGrp="1"/>
          </p:cNvSpPr>
          <p:nvPr>
            <p:ph type="sldNum" sz="quarter" idx="17"/>
          </p:nvPr>
        </p:nvSpPr>
        <p:spPr/>
        <p:txBody>
          <a:bodyPr/>
          <a:lstStyle/>
          <a:p>
            <a:fld id="{23AA811B-2EBD-4900-905E-5BE206449611}" type="slidenum">
              <a:rPr lang="en-GB" smtClean="0"/>
              <a:pPr/>
              <a:t>‹#›</a:t>
            </a:fld>
            <a:endParaRPr lang="en-GB"/>
          </a:p>
        </p:txBody>
      </p:sp>
      <p:sp>
        <p:nvSpPr>
          <p:cNvPr id="15" name="date" descr="{&quot;templafy&quot;:{&quot;type&quot;:&quot;date&quot;,&quot;visibility&quot;:{&quot;compareValue&quot;:&quot;&quot;},&quot;binding&quot;:&quot;Form.Date&quot;,&quot;format&quot;:&quot;{{DateFormats.GeneralDate}}&quot;}}" title="Form.Date">
            <a:extLst>
              <a:ext uri="{FF2B5EF4-FFF2-40B4-BE49-F238E27FC236}">
                <a16:creationId xmlns:a16="http://schemas.microsoft.com/office/drawing/2014/main" id="{00A77AEB-1276-4DBD-BDCA-02E4075F3C3A}"/>
              </a:ext>
            </a:extLst>
          </p:cNvPr>
          <p:cNvSpPr/>
          <p:nvPr userDrawn="1"/>
        </p:nvSpPr>
        <p:spPr>
          <a:xfrm>
            <a:off x="718774" y="6317153"/>
            <a:ext cx="1611312"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endParaRPr lang="en-GB" sz="700" noProof="0">
              <a:solidFill>
                <a:schemeClr val="tx1"/>
              </a:solidFill>
            </a:endParaRPr>
          </a:p>
        </p:txBody>
      </p:sp>
      <p:sp>
        <p:nvSpPr>
          <p:cNvPr id="14" name="text" descr="{&quot;templafy&quot;:{&quot;binding&quot;:&quot;Form.TitlePresentation&quot;,&quot;type&quot;:&quot;text&quot;}}" title="Form.TitlePresentation">
            <a:extLst>
              <a:ext uri="{FF2B5EF4-FFF2-40B4-BE49-F238E27FC236}">
                <a16:creationId xmlns:a16="http://schemas.microsoft.com/office/drawing/2014/main" id="{A32D35A0-121E-4E55-99B2-4FF853358010}"/>
              </a:ext>
            </a:extLst>
          </p:cNvPr>
          <p:cNvSpPr/>
          <p:nvPr userDrawn="1"/>
        </p:nvSpPr>
        <p:spPr>
          <a:xfrm>
            <a:off x="2330450" y="6317153"/>
            <a:ext cx="2959100"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endParaRPr lang="en-GB" sz="700" noProof="0">
              <a:solidFill>
                <a:schemeClr val="tx1"/>
              </a:solidFill>
            </a:endParaRPr>
          </a:p>
        </p:txBody>
      </p:sp>
      <p:pic>
        <p:nvPicPr>
          <p:cNvPr id="12" name="Graphic 11">
            <a:extLst>
              <a:ext uri="{FF2B5EF4-FFF2-40B4-BE49-F238E27FC236}">
                <a16:creationId xmlns:a16="http://schemas.microsoft.com/office/drawing/2014/main" id="{62070372-376A-9E44-0F24-E9A0D296E37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204574" y="6315172"/>
            <a:ext cx="627063" cy="182467"/>
          </a:xfrm>
          <a:prstGeom prst="rect">
            <a:avLst/>
          </a:prstGeom>
        </p:spPr>
      </p:pic>
    </p:spTree>
    <p:extLst>
      <p:ext uri="{BB962C8B-B14F-4D97-AF65-F5344CB8AC3E}">
        <p14:creationId xmlns:p14="http://schemas.microsoft.com/office/powerpoint/2010/main" val="1161461628"/>
      </p:ext>
    </p:extLst>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REPORT Six content">
    <p:spTree>
      <p:nvGrpSpPr>
        <p:cNvPr id="1" name=""/>
        <p:cNvGrpSpPr/>
        <p:nvPr/>
      </p:nvGrpSpPr>
      <p:grpSpPr>
        <a:xfrm>
          <a:off x="0" y="0"/>
          <a:ext cx="0" cy="0"/>
          <a:chOff x="0" y="0"/>
          <a:chExt cx="0" cy="0"/>
        </a:xfrm>
      </p:grpSpPr>
      <p:sp>
        <p:nvSpPr>
          <p:cNvPr id="9" name="Date Placeholder 8" hidden="1">
            <a:extLst>
              <a:ext uri="{FF2B5EF4-FFF2-40B4-BE49-F238E27FC236}">
                <a16:creationId xmlns:a16="http://schemas.microsoft.com/office/drawing/2014/main" id="{E98FB850-FB82-4BFB-9804-8994FC797D75}"/>
              </a:ext>
            </a:extLst>
          </p:cNvPr>
          <p:cNvSpPr>
            <a:spLocks noGrp="1"/>
          </p:cNvSpPr>
          <p:nvPr>
            <p:ph type="dt" sz="half" idx="18"/>
          </p:nvPr>
        </p:nvSpPr>
        <p:spPr/>
        <p:txBody>
          <a:bodyPr/>
          <a:lstStyle>
            <a:lvl1pPr>
              <a:defRPr>
                <a:solidFill>
                  <a:srgbClr val="000000">
                    <a:alpha val="0"/>
                  </a:srgbClr>
                </a:solidFill>
              </a:defRPr>
            </a:lvl1pPr>
          </a:lstStyle>
          <a:p>
            <a:fld id="{DAC7B038-5818-440B-80D9-603D41B1FC36}" type="datetime4">
              <a:rPr lang="en-GB" smtClean="0"/>
              <a:pPr/>
              <a:t>30 March 2023</a:t>
            </a:fld>
            <a:endParaRPr lang="en-GB"/>
          </a:p>
        </p:txBody>
      </p:sp>
      <p:sp>
        <p:nvSpPr>
          <p:cNvPr id="10" name="Footer Placeholder 9" hidden="1">
            <a:extLst>
              <a:ext uri="{FF2B5EF4-FFF2-40B4-BE49-F238E27FC236}">
                <a16:creationId xmlns:a16="http://schemas.microsoft.com/office/drawing/2014/main" id="{978950A0-9C85-49B3-834A-4CC59F92032B}"/>
              </a:ext>
            </a:extLst>
          </p:cNvPr>
          <p:cNvSpPr>
            <a:spLocks noGrp="1"/>
          </p:cNvSpPr>
          <p:nvPr>
            <p:ph type="ftr" sz="quarter" idx="19"/>
          </p:nvPr>
        </p:nvSpPr>
        <p:spPr/>
        <p:txBody>
          <a:bodyPr/>
          <a:lstStyle>
            <a:lvl1pPr>
              <a:defRPr>
                <a:solidFill>
                  <a:srgbClr val="000000">
                    <a:alpha val="0"/>
                  </a:srgbClr>
                </a:solidFill>
              </a:defRPr>
            </a:lvl1pPr>
          </a:lstStyle>
          <a:p>
            <a:endParaRPr lang="en-GB"/>
          </a:p>
        </p:txBody>
      </p:sp>
      <p:sp>
        <p:nvSpPr>
          <p:cNvPr id="8" name="Rectangle 7">
            <a:extLst>
              <a:ext uri="{FF2B5EF4-FFF2-40B4-BE49-F238E27FC236}">
                <a16:creationId xmlns:a16="http://schemas.microsoft.com/office/drawing/2014/main" id="{1C561FD5-F043-4AD1-B1D4-5A402A36ED6E}"/>
              </a:ext>
            </a:extLst>
          </p:cNvPr>
          <p:cNvSpPr/>
          <p:nvPr userDrawn="1"/>
        </p:nvSpPr>
        <p:spPr>
          <a:xfrm>
            <a:off x="0" y="0"/>
            <a:ext cx="12192000" cy="6861600"/>
          </a:xfrm>
          <a:prstGeom prst="rect">
            <a:avLst/>
          </a:prstGeom>
          <a:solidFill>
            <a:srgbClr val="F8F7F6"/>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2" name="Title 1">
            <a:extLst>
              <a:ext uri="{FF2B5EF4-FFF2-40B4-BE49-F238E27FC236}">
                <a16:creationId xmlns:a16="http://schemas.microsoft.com/office/drawing/2014/main" id="{9531696E-E78E-4BE5-80E0-DFA812C79A90}"/>
              </a:ext>
            </a:extLst>
          </p:cNvPr>
          <p:cNvSpPr>
            <a:spLocks noGrp="1"/>
          </p:cNvSpPr>
          <p:nvPr>
            <p:ph type="title" hasCustomPrompt="1"/>
          </p:nvPr>
        </p:nvSpPr>
        <p:spPr>
          <a:xfrm>
            <a:off x="358774" y="720000"/>
            <a:ext cx="5556251" cy="1081677"/>
          </a:xfrm>
        </p:spPr>
        <p:txBody>
          <a:bodyPr/>
          <a:lstStyle>
            <a:lvl1pPr>
              <a:defRPr sz="2800"/>
            </a:lvl1pPr>
          </a:lstStyle>
          <a:p>
            <a:r>
              <a:rPr lang="en-GB"/>
              <a:t>Click to add </a:t>
            </a:r>
            <a:r>
              <a:rPr lang="en-GB" sz="2800">
                <a:solidFill>
                  <a:schemeClr val="tx1"/>
                </a:solidFill>
              </a:rPr>
              <a:t>title, three lines optional </a:t>
            </a:r>
            <a:endParaRPr lang="en-GB"/>
          </a:p>
        </p:txBody>
      </p:sp>
      <p:sp>
        <p:nvSpPr>
          <p:cNvPr id="3" name="Content Placeholder 2"/>
          <p:cNvSpPr>
            <a:spLocks noGrp="1"/>
          </p:cNvSpPr>
          <p:nvPr>
            <p:ph idx="1" hasCustomPrompt="1"/>
          </p:nvPr>
        </p:nvSpPr>
        <p:spPr>
          <a:xfrm>
            <a:off x="358776" y="2159000"/>
            <a:ext cx="2599200" cy="3978275"/>
          </a:xfrm>
        </p:spPr>
        <p:txBody>
          <a:bodyPr/>
          <a:lstStyle>
            <a:lvl1pPr>
              <a:defRPr sz="1600"/>
            </a:lvl1pPr>
            <a:lvl2pPr>
              <a:defRPr sz="1400"/>
            </a:lvl2pPr>
            <a:lvl3pPr>
              <a:defRPr sz="1200"/>
            </a:lvl3pPr>
            <a:lvl4pPr>
              <a:defRPr sz="1600"/>
            </a:lvl4pPr>
            <a:lvl5pPr>
              <a:defRPr sz="1600"/>
            </a:lvl5pPr>
          </a:lstStyle>
          <a:p>
            <a:pPr lvl="0"/>
            <a:r>
              <a:rPr lang="en-GB" noProof="0"/>
              <a:t>Click to add text (Enter+TAB for next text level, SHIFT+TAB to go back in levels)</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6</a:t>
            </a:r>
          </a:p>
          <a:p>
            <a:pPr lvl="6"/>
            <a:r>
              <a:rPr lang="en-GB" noProof="0"/>
              <a:t>7</a:t>
            </a:r>
          </a:p>
          <a:p>
            <a:pPr lvl="7"/>
            <a:r>
              <a:rPr lang="en-GB" noProof="0"/>
              <a:t>8</a:t>
            </a:r>
          </a:p>
          <a:p>
            <a:pPr lvl="8"/>
            <a:r>
              <a:rPr lang="en-GB" noProof="0"/>
              <a:t>9</a:t>
            </a:r>
          </a:p>
        </p:txBody>
      </p:sp>
      <p:sp>
        <p:nvSpPr>
          <p:cNvPr id="7" name="Content Placeholder 3">
            <a:extLst>
              <a:ext uri="{FF2B5EF4-FFF2-40B4-BE49-F238E27FC236}">
                <a16:creationId xmlns:a16="http://schemas.microsoft.com/office/drawing/2014/main" id="{17CE2ECF-AF40-4809-BD16-DFC59D53926E}"/>
              </a:ext>
            </a:extLst>
          </p:cNvPr>
          <p:cNvSpPr>
            <a:spLocks noGrp="1"/>
          </p:cNvSpPr>
          <p:nvPr>
            <p:ph sz="half" idx="2" hasCustomPrompt="1"/>
          </p:nvPr>
        </p:nvSpPr>
        <p:spPr>
          <a:xfrm>
            <a:off x="3317875" y="2159000"/>
            <a:ext cx="2598737" cy="3978275"/>
          </a:xfrm>
        </p:spPr>
        <p:txBody>
          <a:bodyPr/>
          <a:lstStyle>
            <a:lvl1pPr>
              <a:defRPr sz="1600"/>
            </a:lvl1pPr>
            <a:lvl2pPr>
              <a:defRPr sz="1400"/>
            </a:lvl2pPr>
            <a:lvl3pPr>
              <a:defRPr sz="1200"/>
            </a:lvl3pPr>
            <a:lvl4pPr>
              <a:defRPr sz="1600"/>
            </a:lvl4pPr>
            <a:lvl5pPr>
              <a:defRPr sz="1600"/>
            </a:lvl5pPr>
          </a:lstStyle>
          <a:p>
            <a:pPr lvl="0"/>
            <a:r>
              <a:rPr lang="en-GB" noProof="0"/>
              <a:t>Click to add text (Enter+TAB for next text level, SHIFT+TAB to go back in levels)</a:t>
            </a:r>
            <a:endParaRPr lang="en-GB"/>
          </a:p>
          <a:p>
            <a:pPr lvl="1"/>
            <a:r>
              <a:rPr lang="en-GB"/>
              <a:t>Second level</a:t>
            </a:r>
          </a:p>
          <a:p>
            <a:pPr lvl="2"/>
            <a:r>
              <a:rPr lang="en-GB"/>
              <a:t>Third level</a:t>
            </a:r>
          </a:p>
          <a:p>
            <a:pPr lvl="3"/>
            <a:r>
              <a:rPr lang="en-GB"/>
              <a:t>Fourth level</a:t>
            </a:r>
          </a:p>
          <a:p>
            <a:pPr lvl="4"/>
            <a:r>
              <a:rPr lang="en-GB"/>
              <a:t>Fifth level</a:t>
            </a:r>
          </a:p>
          <a:p>
            <a:pPr lvl="5"/>
            <a:r>
              <a:rPr lang="en-GB"/>
              <a:t>6</a:t>
            </a:r>
          </a:p>
          <a:p>
            <a:pPr lvl="6"/>
            <a:r>
              <a:rPr lang="en-GB"/>
              <a:t>7</a:t>
            </a:r>
          </a:p>
          <a:p>
            <a:pPr lvl="7"/>
            <a:r>
              <a:rPr lang="en-GB"/>
              <a:t>8</a:t>
            </a:r>
          </a:p>
          <a:p>
            <a:pPr lvl="8"/>
            <a:r>
              <a:rPr lang="en-GB"/>
              <a:t>9</a:t>
            </a:r>
          </a:p>
        </p:txBody>
      </p:sp>
      <p:sp>
        <p:nvSpPr>
          <p:cNvPr id="5" name="Content Placeholder 4">
            <a:extLst>
              <a:ext uri="{FF2B5EF4-FFF2-40B4-BE49-F238E27FC236}">
                <a16:creationId xmlns:a16="http://schemas.microsoft.com/office/drawing/2014/main" id="{63173555-621B-4368-85A5-D9E165C76349}"/>
              </a:ext>
            </a:extLst>
          </p:cNvPr>
          <p:cNvSpPr>
            <a:spLocks noGrp="1"/>
          </p:cNvSpPr>
          <p:nvPr>
            <p:ph sz="quarter" idx="13" hasCustomPrompt="1"/>
          </p:nvPr>
        </p:nvSpPr>
        <p:spPr>
          <a:xfrm>
            <a:off x="6275388" y="719138"/>
            <a:ext cx="2599200" cy="2707200"/>
          </a:xfrm>
        </p:spPr>
        <p:txBody>
          <a:bodyPr/>
          <a:lstStyle>
            <a:lvl1pPr>
              <a:defRPr sz="1600"/>
            </a:lvl1pPr>
            <a:lvl2pPr>
              <a:defRPr sz="1400"/>
            </a:lvl2pPr>
            <a:lvl3pPr>
              <a:defRPr sz="1200"/>
            </a:lvl3pPr>
            <a:lvl4pPr>
              <a:defRPr sz="1600"/>
            </a:lvl4pPr>
            <a:lvl5pPr>
              <a:defRPr sz="1600"/>
            </a:lvl5pPr>
          </a:lstStyle>
          <a:p>
            <a:pPr lvl="0"/>
            <a:r>
              <a:rPr lang="en-GB" noProof="0"/>
              <a:t>Click to add text (Enter+TAB for next text level, SHIFT+TAB to go back in levels)</a:t>
            </a:r>
            <a:endParaRPr lang="en-GB"/>
          </a:p>
          <a:p>
            <a:pPr lvl="1"/>
            <a:r>
              <a:rPr lang="en-GB"/>
              <a:t>Second level</a:t>
            </a:r>
          </a:p>
          <a:p>
            <a:pPr lvl="2"/>
            <a:r>
              <a:rPr lang="en-GB"/>
              <a:t>Third level</a:t>
            </a:r>
          </a:p>
          <a:p>
            <a:pPr lvl="3"/>
            <a:r>
              <a:rPr lang="en-GB"/>
              <a:t>Fourth level</a:t>
            </a:r>
          </a:p>
          <a:p>
            <a:pPr lvl="4"/>
            <a:r>
              <a:rPr lang="en-GB"/>
              <a:t>Fifth level</a:t>
            </a:r>
          </a:p>
          <a:p>
            <a:pPr lvl="5"/>
            <a:r>
              <a:rPr lang="en-GB"/>
              <a:t>6</a:t>
            </a:r>
          </a:p>
          <a:p>
            <a:pPr lvl="6"/>
            <a:r>
              <a:rPr lang="en-GB"/>
              <a:t>7</a:t>
            </a:r>
          </a:p>
          <a:p>
            <a:pPr lvl="7"/>
            <a:r>
              <a:rPr lang="en-GB"/>
              <a:t>8</a:t>
            </a:r>
          </a:p>
          <a:p>
            <a:pPr lvl="8"/>
            <a:r>
              <a:rPr lang="en-GB"/>
              <a:t>9</a:t>
            </a:r>
          </a:p>
        </p:txBody>
      </p:sp>
      <p:sp>
        <p:nvSpPr>
          <p:cNvPr id="11" name="Content Placeholder 10">
            <a:extLst>
              <a:ext uri="{FF2B5EF4-FFF2-40B4-BE49-F238E27FC236}">
                <a16:creationId xmlns:a16="http://schemas.microsoft.com/office/drawing/2014/main" id="{0F68EC61-8561-4994-8A68-09675655FE31}"/>
              </a:ext>
            </a:extLst>
          </p:cNvPr>
          <p:cNvSpPr>
            <a:spLocks noGrp="1"/>
          </p:cNvSpPr>
          <p:nvPr>
            <p:ph sz="quarter" idx="14" hasCustomPrompt="1"/>
          </p:nvPr>
        </p:nvSpPr>
        <p:spPr>
          <a:xfrm>
            <a:off x="6275388" y="3787200"/>
            <a:ext cx="2599200" cy="2350075"/>
          </a:xfrm>
        </p:spPr>
        <p:txBody>
          <a:bodyPr/>
          <a:lstStyle>
            <a:lvl1pPr>
              <a:defRPr sz="1600"/>
            </a:lvl1pPr>
            <a:lvl2pPr>
              <a:defRPr sz="1400"/>
            </a:lvl2pPr>
            <a:lvl3pPr>
              <a:defRPr sz="1200"/>
            </a:lvl3pPr>
            <a:lvl4pPr>
              <a:defRPr sz="1600"/>
            </a:lvl4pPr>
            <a:lvl5pPr>
              <a:defRPr sz="1600"/>
            </a:lvl5pPr>
          </a:lstStyle>
          <a:p>
            <a:pPr lvl="0"/>
            <a:r>
              <a:rPr lang="en-GB" noProof="0"/>
              <a:t>Click to add text (Enter+TAB for next text level, SHIFT+TAB to go back in levels)</a:t>
            </a:r>
            <a:endParaRPr lang="en-GB"/>
          </a:p>
          <a:p>
            <a:pPr lvl="1"/>
            <a:r>
              <a:rPr lang="en-GB"/>
              <a:t>Second level</a:t>
            </a:r>
          </a:p>
          <a:p>
            <a:pPr lvl="2"/>
            <a:r>
              <a:rPr lang="en-GB"/>
              <a:t>Third level</a:t>
            </a:r>
          </a:p>
          <a:p>
            <a:pPr lvl="3"/>
            <a:r>
              <a:rPr lang="en-GB"/>
              <a:t>Fourth level</a:t>
            </a:r>
          </a:p>
          <a:p>
            <a:pPr lvl="4"/>
            <a:r>
              <a:rPr lang="en-GB"/>
              <a:t>Fifth level</a:t>
            </a:r>
          </a:p>
          <a:p>
            <a:pPr lvl="5"/>
            <a:r>
              <a:rPr lang="en-GB"/>
              <a:t>6</a:t>
            </a:r>
          </a:p>
          <a:p>
            <a:pPr lvl="6"/>
            <a:r>
              <a:rPr lang="en-GB"/>
              <a:t>7</a:t>
            </a:r>
          </a:p>
          <a:p>
            <a:pPr lvl="7"/>
            <a:r>
              <a:rPr lang="en-GB"/>
              <a:t>8</a:t>
            </a:r>
          </a:p>
          <a:p>
            <a:pPr lvl="8"/>
            <a:r>
              <a:rPr lang="en-GB"/>
              <a:t>9</a:t>
            </a:r>
          </a:p>
        </p:txBody>
      </p:sp>
      <p:sp>
        <p:nvSpPr>
          <p:cNvPr id="13" name="Content Placeholder 12">
            <a:extLst>
              <a:ext uri="{FF2B5EF4-FFF2-40B4-BE49-F238E27FC236}">
                <a16:creationId xmlns:a16="http://schemas.microsoft.com/office/drawing/2014/main" id="{180BF4E0-B153-411A-B8D8-A592C7C565FF}"/>
              </a:ext>
            </a:extLst>
          </p:cNvPr>
          <p:cNvSpPr>
            <a:spLocks noGrp="1"/>
          </p:cNvSpPr>
          <p:nvPr>
            <p:ph sz="quarter" idx="15" hasCustomPrompt="1"/>
          </p:nvPr>
        </p:nvSpPr>
        <p:spPr>
          <a:xfrm>
            <a:off x="9232900" y="719137"/>
            <a:ext cx="2598738" cy="2707200"/>
          </a:xfrm>
        </p:spPr>
        <p:txBody>
          <a:bodyPr/>
          <a:lstStyle>
            <a:lvl1pPr>
              <a:defRPr sz="1600"/>
            </a:lvl1pPr>
            <a:lvl2pPr>
              <a:defRPr sz="1400"/>
            </a:lvl2pPr>
            <a:lvl3pPr>
              <a:defRPr sz="1200"/>
            </a:lvl3pPr>
            <a:lvl4pPr>
              <a:defRPr sz="1600"/>
            </a:lvl4pPr>
            <a:lvl5pPr>
              <a:defRPr sz="1600"/>
            </a:lvl5pPr>
          </a:lstStyle>
          <a:p>
            <a:pPr lvl="0"/>
            <a:r>
              <a:rPr lang="en-GB" noProof="0"/>
              <a:t>Click to add text (Enter+TAB for next text level, SHIFT+TAB to go back in levels)</a:t>
            </a:r>
            <a:endParaRPr lang="en-GB"/>
          </a:p>
          <a:p>
            <a:pPr lvl="1"/>
            <a:r>
              <a:rPr lang="en-GB"/>
              <a:t>Second level</a:t>
            </a:r>
          </a:p>
          <a:p>
            <a:pPr lvl="2"/>
            <a:r>
              <a:rPr lang="en-GB"/>
              <a:t>Third level</a:t>
            </a:r>
          </a:p>
          <a:p>
            <a:pPr lvl="3"/>
            <a:r>
              <a:rPr lang="en-GB"/>
              <a:t>Fourth level</a:t>
            </a:r>
          </a:p>
          <a:p>
            <a:pPr lvl="4"/>
            <a:r>
              <a:rPr lang="en-GB"/>
              <a:t>Fifth level</a:t>
            </a:r>
          </a:p>
          <a:p>
            <a:pPr lvl="5"/>
            <a:r>
              <a:rPr lang="en-GB"/>
              <a:t>6</a:t>
            </a:r>
          </a:p>
          <a:p>
            <a:pPr lvl="6"/>
            <a:r>
              <a:rPr lang="en-GB"/>
              <a:t>7</a:t>
            </a:r>
          </a:p>
          <a:p>
            <a:pPr lvl="7"/>
            <a:r>
              <a:rPr lang="en-GB"/>
              <a:t>8</a:t>
            </a:r>
          </a:p>
          <a:p>
            <a:pPr lvl="8"/>
            <a:r>
              <a:rPr lang="en-GB"/>
              <a:t>9</a:t>
            </a:r>
          </a:p>
        </p:txBody>
      </p:sp>
      <p:sp>
        <p:nvSpPr>
          <p:cNvPr id="15" name="Content Placeholder 14">
            <a:extLst>
              <a:ext uri="{FF2B5EF4-FFF2-40B4-BE49-F238E27FC236}">
                <a16:creationId xmlns:a16="http://schemas.microsoft.com/office/drawing/2014/main" id="{F42111F8-D026-4080-A7D1-2BD64D26F371}"/>
              </a:ext>
            </a:extLst>
          </p:cNvPr>
          <p:cNvSpPr>
            <a:spLocks noGrp="1"/>
          </p:cNvSpPr>
          <p:nvPr>
            <p:ph sz="quarter" idx="16" hasCustomPrompt="1"/>
          </p:nvPr>
        </p:nvSpPr>
        <p:spPr>
          <a:xfrm>
            <a:off x="9232899" y="3787200"/>
            <a:ext cx="2600325" cy="2350075"/>
          </a:xfrm>
        </p:spPr>
        <p:txBody>
          <a:bodyPr/>
          <a:lstStyle>
            <a:lvl1pPr>
              <a:defRPr sz="1600"/>
            </a:lvl1pPr>
            <a:lvl2pPr>
              <a:defRPr sz="1400"/>
            </a:lvl2pPr>
            <a:lvl3pPr>
              <a:defRPr sz="1200"/>
            </a:lvl3pPr>
            <a:lvl4pPr>
              <a:defRPr sz="1600"/>
            </a:lvl4pPr>
            <a:lvl5pPr>
              <a:defRPr sz="1600"/>
            </a:lvl5pPr>
          </a:lstStyle>
          <a:p>
            <a:pPr lvl="0"/>
            <a:r>
              <a:rPr lang="en-GB" noProof="0"/>
              <a:t>Click to add text (Enter+TAB for next text level, SHIFT+TAB to go back in levels)</a:t>
            </a:r>
            <a:endParaRPr lang="en-GB"/>
          </a:p>
          <a:p>
            <a:pPr lvl="1"/>
            <a:r>
              <a:rPr lang="en-GB"/>
              <a:t>Second level</a:t>
            </a:r>
          </a:p>
          <a:p>
            <a:pPr lvl="2"/>
            <a:r>
              <a:rPr lang="en-GB"/>
              <a:t>Third level</a:t>
            </a:r>
          </a:p>
          <a:p>
            <a:pPr lvl="3"/>
            <a:r>
              <a:rPr lang="en-GB"/>
              <a:t>Fourth level</a:t>
            </a:r>
          </a:p>
          <a:p>
            <a:pPr lvl="4"/>
            <a:r>
              <a:rPr lang="en-GB"/>
              <a:t>Fifth level</a:t>
            </a:r>
          </a:p>
          <a:p>
            <a:pPr lvl="5"/>
            <a:r>
              <a:rPr lang="en-GB"/>
              <a:t>6</a:t>
            </a:r>
          </a:p>
          <a:p>
            <a:pPr lvl="6"/>
            <a:r>
              <a:rPr lang="en-GB"/>
              <a:t>7</a:t>
            </a:r>
          </a:p>
          <a:p>
            <a:pPr lvl="7"/>
            <a:r>
              <a:rPr lang="en-GB"/>
              <a:t>8</a:t>
            </a:r>
          </a:p>
          <a:p>
            <a:pPr lvl="8"/>
            <a:r>
              <a:rPr lang="en-GB"/>
              <a:t>9</a:t>
            </a:r>
          </a:p>
        </p:txBody>
      </p:sp>
      <p:sp>
        <p:nvSpPr>
          <p:cNvPr id="16" name="Slide Number Placeholder 15">
            <a:extLst>
              <a:ext uri="{FF2B5EF4-FFF2-40B4-BE49-F238E27FC236}">
                <a16:creationId xmlns:a16="http://schemas.microsoft.com/office/drawing/2014/main" id="{CFD8AA9C-93A9-4D69-B89F-3B6F47D1B6E6}"/>
              </a:ext>
            </a:extLst>
          </p:cNvPr>
          <p:cNvSpPr>
            <a:spLocks noGrp="1"/>
          </p:cNvSpPr>
          <p:nvPr>
            <p:ph type="sldNum" sz="quarter" idx="20"/>
          </p:nvPr>
        </p:nvSpPr>
        <p:spPr/>
        <p:txBody>
          <a:bodyPr/>
          <a:lstStyle/>
          <a:p>
            <a:fld id="{23AA811B-2EBD-4900-905E-5BE206449611}" type="slidenum">
              <a:rPr lang="en-GB" smtClean="0"/>
              <a:pPr/>
              <a:t>‹#›</a:t>
            </a:fld>
            <a:endParaRPr lang="en-GB"/>
          </a:p>
        </p:txBody>
      </p:sp>
      <p:sp>
        <p:nvSpPr>
          <p:cNvPr id="17" name="date" descr="{&quot;templafy&quot;:{&quot;type&quot;:&quot;date&quot;,&quot;visibility&quot;:{&quot;compareValue&quot;:&quot;&quot;},&quot;binding&quot;:&quot;Form.Date&quot;,&quot;format&quot;:&quot;{{DateFormats.GeneralDate}}&quot;}}" title="Form.Date">
            <a:extLst>
              <a:ext uri="{FF2B5EF4-FFF2-40B4-BE49-F238E27FC236}">
                <a16:creationId xmlns:a16="http://schemas.microsoft.com/office/drawing/2014/main" id="{001E9351-76A8-4E29-9CD2-F44CA2DC3A71}"/>
              </a:ext>
            </a:extLst>
          </p:cNvPr>
          <p:cNvSpPr/>
          <p:nvPr userDrawn="1"/>
        </p:nvSpPr>
        <p:spPr>
          <a:xfrm>
            <a:off x="718774" y="6317153"/>
            <a:ext cx="1611312"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endParaRPr lang="en-GB" sz="700" noProof="0">
              <a:solidFill>
                <a:schemeClr val="tx1"/>
              </a:solidFill>
            </a:endParaRPr>
          </a:p>
        </p:txBody>
      </p:sp>
      <p:sp>
        <p:nvSpPr>
          <p:cNvPr id="20" name="text" descr="{&quot;templafy&quot;:{&quot;binding&quot;:&quot;Form.TitlePresentation&quot;,&quot;type&quot;:&quot;text&quot;}}" title="Form.TitlePresentation">
            <a:extLst>
              <a:ext uri="{FF2B5EF4-FFF2-40B4-BE49-F238E27FC236}">
                <a16:creationId xmlns:a16="http://schemas.microsoft.com/office/drawing/2014/main" id="{4CAC926B-6737-4CB4-A3D8-3A1029D445C6}"/>
              </a:ext>
            </a:extLst>
          </p:cNvPr>
          <p:cNvSpPr/>
          <p:nvPr userDrawn="1"/>
        </p:nvSpPr>
        <p:spPr>
          <a:xfrm>
            <a:off x="2330450" y="6317153"/>
            <a:ext cx="2959100"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endParaRPr lang="en-GB" sz="700" noProof="0">
              <a:solidFill>
                <a:schemeClr val="tx1"/>
              </a:solidFill>
            </a:endParaRPr>
          </a:p>
        </p:txBody>
      </p:sp>
      <p:pic>
        <p:nvPicPr>
          <p:cNvPr id="6" name="Graphic 5">
            <a:extLst>
              <a:ext uri="{FF2B5EF4-FFF2-40B4-BE49-F238E27FC236}">
                <a16:creationId xmlns:a16="http://schemas.microsoft.com/office/drawing/2014/main" id="{EB590BDA-2E95-7B3E-B94C-B0564EF618BC}"/>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204574" y="6315172"/>
            <a:ext cx="627063" cy="182467"/>
          </a:xfrm>
          <a:prstGeom prst="rect">
            <a:avLst/>
          </a:prstGeom>
        </p:spPr>
      </p:pic>
    </p:spTree>
    <p:extLst>
      <p:ext uri="{BB962C8B-B14F-4D97-AF65-F5344CB8AC3E}">
        <p14:creationId xmlns:p14="http://schemas.microsoft.com/office/powerpoint/2010/main" val="4149690616"/>
      </p:ext>
    </p:extLst>
  </p:cSld>
  <p:clrMapOvr>
    <a:masterClrMapping/>
  </p:clrMapOvr>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Editorial. Three content">
    <p:bg>
      <p:bgRef idx="1001">
        <a:schemeClr val="bg2"/>
      </p:bgRef>
    </p:bg>
    <p:spTree>
      <p:nvGrpSpPr>
        <p:cNvPr id="1" name=""/>
        <p:cNvGrpSpPr/>
        <p:nvPr/>
      </p:nvGrpSpPr>
      <p:grpSpPr>
        <a:xfrm>
          <a:off x="0" y="0"/>
          <a:ext cx="0" cy="0"/>
          <a:chOff x="0" y="0"/>
          <a:chExt cx="0" cy="0"/>
        </a:xfrm>
      </p:grpSpPr>
      <p:sp>
        <p:nvSpPr>
          <p:cNvPr id="3" name="Date Placeholder 2" hidden="1">
            <a:extLst>
              <a:ext uri="{FF2B5EF4-FFF2-40B4-BE49-F238E27FC236}">
                <a16:creationId xmlns:a16="http://schemas.microsoft.com/office/drawing/2014/main" id="{92379D0A-AECF-4739-B557-230922CD546E}"/>
              </a:ext>
            </a:extLst>
          </p:cNvPr>
          <p:cNvSpPr>
            <a:spLocks noGrp="1"/>
          </p:cNvSpPr>
          <p:nvPr>
            <p:ph type="dt" sz="half" idx="10"/>
          </p:nvPr>
        </p:nvSpPr>
        <p:spPr/>
        <p:txBody>
          <a:bodyPr/>
          <a:lstStyle/>
          <a:p>
            <a:fld id="{B00877CC-9A84-4266-9DEB-631105967688}" type="datetime4">
              <a:rPr lang="en-GB" smtClean="0"/>
              <a:t>30 March 2023</a:t>
            </a:fld>
            <a:endParaRPr lang="en-GB"/>
          </a:p>
        </p:txBody>
      </p:sp>
      <p:sp>
        <p:nvSpPr>
          <p:cNvPr id="4" name="Footer Placeholder 3" hidden="1">
            <a:extLst>
              <a:ext uri="{FF2B5EF4-FFF2-40B4-BE49-F238E27FC236}">
                <a16:creationId xmlns:a16="http://schemas.microsoft.com/office/drawing/2014/main" id="{5ABF6FF7-435B-48A3-A206-18FEC2B21989}"/>
              </a:ext>
            </a:extLst>
          </p:cNvPr>
          <p:cNvSpPr>
            <a:spLocks noGrp="1"/>
          </p:cNvSpPr>
          <p:nvPr>
            <p:ph type="ftr" sz="quarter" idx="11"/>
          </p:nvPr>
        </p:nvSpPr>
        <p:spPr/>
        <p:txBody>
          <a:bodyPr/>
          <a:lstStyle/>
          <a:p>
            <a:endParaRPr lang="en-GB"/>
          </a:p>
        </p:txBody>
      </p:sp>
      <p:sp>
        <p:nvSpPr>
          <p:cNvPr id="10" name="Background">
            <a:extLst>
              <a:ext uri="{FF2B5EF4-FFF2-40B4-BE49-F238E27FC236}">
                <a16:creationId xmlns:a16="http://schemas.microsoft.com/office/drawing/2014/main" id="{7EB98B78-341C-46CB-B5C7-0A423B460D9F}"/>
              </a:ext>
            </a:extLst>
          </p:cNvPr>
          <p:cNvSpPr txBox="1">
            <a:spLocks/>
          </p:cNvSpPr>
          <p:nvPr userDrawn="1"/>
        </p:nvSpPr>
        <p:spPr bwMode="ltGray">
          <a:xfrm>
            <a:off x="0" y="0"/>
            <a:ext cx="12192000" cy="6861600"/>
          </a:xfrm>
          <a:prstGeom prst="rect">
            <a:avLst/>
          </a:prstGeom>
          <a:solidFill>
            <a:schemeClr val="accent6"/>
          </a:solidFill>
        </p:spPr>
        <p:txBody>
          <a:bodyPr vert="horz" lIns="540000" tIns="540000" rIns="540000" bIns="540000" rtlCol="0" anchor="ctr" anchorCtr="0">
            <a:noAutofit/>
          </a:bodyPr>
          <a:lstStyle>
            <a:lvl1pPr algn="l" defTabSz="914400" rtl="0" eaLnBrk="1" latinLnBrk="0" hangingPunct="1">
              <a:lnSpc>
                <a:spcPct val="83000"/>
              </a:lnSpc>
              <a:spcBef>
                <a:spcPct val="0"/>
              </a:spcBef>
              <a:buNone/>
              <a:defRPr sz="4000" b="1" kern="1200" cap="none" spc="0" baseline="0">
                <a:solidFill>
                  <a:schemeClr val="accent1"/>
                </a:solidFill>
                <a:latin typeface="+mj-lt"/>
                <a:ea typeface="+mj-ea"/>
                <a:cs typeface="+mj-cs"/>
              </a:defRPr>
            </a:lvl1pPr>
          </a:lstStyle>
          <a:p>
            <a:pPr algn="ctr"/>
            <a:endParaRPr lang="en-GB" sz="6000">
              <a:solidFill>
                <a:schemeClr val="bg1"/>
              </a:solidFill>
            </a:endParaRPr>
          </a:p>
        </p:txBody>
      </p:sp>
      <p:sp>
        <p:nvSpPr>
          <p:cNvPr id="2" name="Title 1">
            <a:extLst>
              <a:ext uri="{FF2B5EF4-FFF2-40B4-BE49-F238E27FC236}">
                <a16:creationId xmlns:a16="http://schemas.microsoft.com/office/drawing/2014/main" id="{E910B513-4845-498B-A218-C26944C27B0D}"/>
              </a:ext>
            </a:extLst>
          </p:cNvPr>
          <p:cNvSpPr>
            <a:spLocks noGrp="1"/>
          </p:cNvSpPr>
          <p:nvPr>
            <p:ph type="title" hasCustomPrompt="1"/>
          </p:nvPr>
        </p:nvSpPr>
        <p:spPr>
          <a:xfrm>
            <a:off x="358775" y="719138"/>
            <a:ext cx="8506800" cy="2700000"/>
          </a:xfrm>
        </p:spPr>
        <p:txBody>
          <a:bodyPr/>
          <a:lstStyle>
            <a:lvl1pPr>
              <a:defRPr sz="6000"/>
            </a:lvl1pPr>
          </a:lstStyle>
          <a:p>
            <a:r>
              <a:rPr lang="en-GB"/>
              <a:t>Click to add title, </a:t>
            </a:r>
            <a:r>
              <a:rPr lang="en-GB" sz="6000">
                <a:solidFill>
                  <a:schemeClr val="tx1"/>
                </a:solidFill>
              </a:rPr>
              <a:t>three lines optional </a:t>
            </a:r>
            <a:endParaRPr lang="en-GB"/>
          </a:p>
        </p:txBody>
      </p:sp>
      <p:sp>
        <p:nvSpPr>
          <p:cNvPr id="6" name="Content Placeholder 2">
            <a:extLst>
              <a:ext uri="{FF2B5EF4-FFF2-40B4-BE49-F238E27FC236}">
                <a16:creationId xmlns:a16="http://schemas.microsoft.com/office/drawing/2014/main" id="{270439E3-61EE-47FC-BCB7-D86FFC5D0FA0}"/>
              </a:ext>
            </a:extLst>
          </p:cNvPr>
          <p:cNvSpPr>
            <a:spLocks noGrp="1"/>
          </p:cNvSpPr>
          <p:nvPr>
            <p:ph idx="1" hasCustomPrompt="1"/>
          </p:nvPr>
        </p:nvSpPr>
        <p:spPr>
          <a:xfrm>
            <a:off x="358775" y="3780000"/>
            <a:ext cx="2598738" cy="2357275"/>
          </a:xfrm>
        </p:spPr>
        <p:txBody>
          <a:bodyPr/>
          <a:lstStyle>
            <a:lvl1pPr>
              <a:buClrTx/>
              <a:defRPr/>
            </a:lvl1pPr>
            <a:lvl2pPr>
              <a:buClrTx/>
              <a:defRPr/>
            </a:lvl2pPr>
            <a:lvl3pPr>
              <a:buClrTx/>
              <a:defRPr/>
            </a:lvl3pPr>
            <a:lvl5pPr>
              <a:defRPr/>
            </a:lvl5pPr>
            <a:lvl6pPr>
              <a:buClrTx/>
              <a:defRPr/>
            </a:lvl6pPr>
          </a:lstStyle>
          <a:p>
            <a:pPr lvl="0"/>
            <a:r>
              <a:rPr lang="en-GB" noProof="0"/>
              <a:t>Click to add text (Enter+TAB for next text level, SHIFT+TAB to go back in levels)</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6</a:t>
            </a:r>
          </a:p>
          <a:p>
            <a:pPr lvl="6"/>
            <a:r>
              <a:rPr lang="en-GB" noProof="0"/>
              <a:t>7</a:t>
            </a:r>
          </a:p>
          <a:p>
            <a:pPr lvl="7"/>
            <a:r>
              <a:rPr lang="en-GB" noProof="0"/>
              <a:t>8</a:t>
            </a:r>
          </a:p>
          <a:p>
            <a:pPr lvl="8"/>
            <a:r>
              <a:rPr lang="en-GB" noProof="0"/>
              <a:t>9</a:t>
            </a:r>
          </a:p>
        </p:txBody>
      </p:sp>
      <p:sp>
        <p:nvSpPr>
          <p:cNvPr id="7" name="Content Placeholder 3">
            <a:extLst>
              <a:ext uri="{FF2B5EF4-FFF2-40B4-BE49-F238E27FC236}">
                <a16:creationId xmlns:a16="http://schemas.microsoft.com/office/drawing/2014/main" id="{97A77435-8EB4-466C-A42A-7A5E1BB4EF42}"/>
              </a:ext>
            </a:extLst>
          </p:cNvPr>
          <p:cNvSpPr>
            <a:spLocks noGrp="1"/>
          </p:cNvSpPr>
          <p:nvPr>
            <p:ph sz="half" idx="2" hasCustomPrompt="1"/>
          </p:nvPr>
        </p:nvSpPr>
        <p:spPr>
          <a:xfrm>
            <a:off x="3317875" y="3780000"/>
            <a:ext cx="2598738" cy="2357275"/>
          </a:xfrm>
        </p:spPr>
        <p:txBody>
          <a:bodyPr/>
          <a:lstStyle>
            <a:lvl1pPr>
              <a:buClrTx/>
              <a:defRPr/>
            </a:lvl1pPr>
            <a:lvl2pPr>
              <a:buClrTx/>
              <a:defRPr/>
            </a:lvl2pPr>
            <a:lvl3pPr>
              <a:buClrTx/>
              <a:defRPr/>
            </a:lvl3pPr>
            <a:lvl5pPr>
              <a:defRPr/>
            </a:lvl5pPr>
            <a:lvl6pPr>
              <a:buClrTx/>
              <a:defRPr/>
            </a:lvl6pPr>
          </a:lstStyle>
          <a:p>
            <a:pPr lvl="0"/>
            <a:r>
              <a:rPr lang="en-GB" noProof="0"/>
              <a:t>Click to add text (Enter+TAB for next text level, SHIFT+TAB to go back in levels)</a:t>
            </a:r>
            <a:endParaRPr lang="en-GB"/>
          </a:p>
          <a:p>
            <a:pPr lvl="1"/>
            <a:r>
              <a:rPr lang="en-GB"/>
              <a:t>Second level</a:t>
            </a:r>
          </a:p>
          <a:p>
            <a:pPr lvl="2"/>
            <a:r>
              <a:rPr lang="en-GB"/>
              <a:t>Third level</a:t>
            </a:r>
          </a:p>
          <a:p>
            <a:pPr lvl="3"/>
            <a:r>
              <a:rPr lang="en-GB"/>
              <a:t>Fourth level</a:t>
            </a:r>
          </a:p>
          <a:p>
            <a:pPr lvl="4"/>
            <a:r>
              <a:rPr lang="en-GB"/>
              <a:t>Fifth level</a:t>
            </a:r>
          </a:p>
          <a:p>
            <a:pPr lvl="5"/>
            <a:r>
              <a:rPr lang="en-GB" noProof="0"/>
              <a:t>6</a:t>
            </a:r>
          </a:p>
          <a:p>
            <a:pPr lvl="6"/>
            <a:r>
              <a:rPr lang="en-GB" noProof="0"/>
              <a:t>7</a:t>
            </a:r>
          </a:p>
          <a:p>
            <a:pPr lvl="7"/>
            <a:r>
              <a:rPr lang="en-GB" noProof="0"/>
              <a:t>8</a:t>
            </a:r>
          </a:p>
          <a:p>
            <a:pPr lvl="8"/>
            <a:r>
              <a:rPr lang="en-GB" noProof="0"/>
              <a:t>9</a:t>
            </a:r>
            <a:endParaRPr lang="en-GB"/>
          </a:p>
        </p:txBody>
      </p:sp>
      <p:sp>
        <p:nvSpPr>
          <p:cNvPr id="8" name="Content Placeholder 4">
            <a:extLst>
              <a:ext uri="{FF2B5EF4-FFF2-40B4-BE49-F238E27FC236}">
                <a16:creationId xmlns:a16="http://schemas.microsoft.com/office/drawing/2014/main" id="{E959CF49-883A-4558-829C-FC54C14FFD70}"/>
              </a:ext>
            </a:extLst>
          </p:cNvPr>
          <p:cNvSpPr>
            <a:spLocks noGrp="1"/>
          </p:cNvSpPr>
          <p:nvPr>
            <p:ph sz="quarter" idx="13" hasCustomPrompt="1"/>
          </p:nvPr>
        </p:nvSpPr>
        <p:spPr>
          <a:xfrm>
            <a:off x="9232900" y="3780000"/>
            <a:ext cx="2598738" cy="2357275"/>
          </a:xfrm>
        </p:spPr>
        <p:txBody>
          <a:bodyPr/>
          <a:lstStyle>
            <a:lvl1pPr>
              <a:buClrTx/>
              <a:defRPr/>
            </a:lvl1pPr>
            <a:lvl2pPr>
              <a:buClrTx/>
              <a:defRPr/>
            </a:lvl2pPr>
            <a:lvl3pPr>
              <a:buClrTx/>
              <a:defRPr/>
            </a:lvl3pPr>
            <a:lvl5pPr>
              <a:defRPr/>
            </a:lvl5pPr>
            <a:lvl6pPr>
              <a:buClrTx/>
              <a:defRPr/>
            </a:lvl6pPr>
          </a:lstStyle>
          <a:p>
            <a:pPr lvl="0"/>
            <a:r>
              <a:rPr lang="en-GB" noProof="0"/>
              <a:t>Click to add text (Enter+TAB for next text level, SHIFT+TAB to go back in levels)</a:t>
            </a:r>
            <a:endParaRPr lang="en-GB"/>
          </a:p>
          <a:p>
            <a:pPr lvl="1"/>
            <a:r>
              <a:rPr lang="en-GB"/>
              <a:t>Second level</a:t>
            </a:r>
          </a:p>
          <a:p>
            <a:pPr lvl="2"/>
            <a:r>
              <a:rPr lang="en-GB"/>
              <a:t>Third level</a:t>
            </a:r>
          </a:p>
          <a:p>
            <a:pPr lvl="3"/>
            <a:r>
              <a:rPr lang="en-GB"/>
              <a:t>Fourth level</a:t>
            </a:r>
          </a:p>
          <a:p>
            <a:pPr lvl="4"/>
            <a:r>
              <a:rPr lang="en-GB"/>
              <a:t>Fifth level</a:t>
            </a:r>
          </a:p>
          <a:p>
            <a:pPr lvl="5"/>
            <a:r>
              <a:rPr lang="en-GB" noProof="0"/>
              <a:t>6</a:t>
            </a:r>
          </a:p>
          <a:p>
            <a:pPr lvl="6"/>
            <a:r>
              <a:rPr lang="en-GB" noProof="0"/>
              <a:t>7</a:t>
            </a:r>
          </a:p>
          <a:p>
            <a:pPr lvl="7"/>
            <a:r>
              <a:rPr lang="en-GB" noProof="0"/>
              <a:t>8</a:t>
            </a:r>
          </a:p>
          <a:p>
            <a:pPr lvl="8"/>
            <a:r>
              <a:rPr lang="en-GB" noProof="0"/>
              <a:t>9</a:t>
            </a:r>
            <a:endParaRPr lang="en-GB"/>
          </a:p>
        </p:txBody>
      </p:sp>
      <p:sp>
        <p:nvSpPr>
          <p:cNvPr id="5" name="Slide Number Placeholder 4">
            <a:extLst>
              <a:ext uri="{FF2B5EF4-FFF2-40B4-BE49-F238E27FC236}">
                <a16:creationId xmlns:a16="http://schemas.microsoft.com/office/drawing/2014/main" id="{F8F46F44-84E0-4667-87C2-35B6B9F3AA6D}"/>
              </a:ext>
            </a:extLst>
          </p:cNvPr>
          <p:cNvSpPr>
            <a:spLocks noGrp="1"/>
          </p:cNvSpPr>
          <p:nvPr>
            <p:ph type="sldNum" sz="quarter" idx="12"/>
          </p:nvPr>
        </p:nvSpPr>
        <p:spPr/>
        <p:txBody>
          <a:bodyPr/>
          <a:lstStyle/>
          <a:p>
            <a:fld id="{23AA811B-2EBD-4900-905E-5BE206449611}" type="slidenum">
              <a:rPr lang="en-GB" smtClean="0"/>
              <a:pPr/>
              <a:t>‹#›</a:t>
            </a:fld>
            <a:endParaRPr lang="en-GB"/>
          </a:p>
        </p:txBody>
      </p:sp>
      <p:sp>
        <p:nvSpPr>
          <p:cNvPr id="14" name="date" descr="{&quot;templafy&quot;:{&quot;type&quot;:&quot;date&quot;,&quot;visibility&quot;:{&quot;compareValue&quot;:&quot;&quot;},&quot;binding&quot;:&quot;Form.Date&quot;,&quot;format&quot;:&quot;{{DateFormats.GeneralDate}}&quot;}}" title="Form.Date">
            <a:extLst>
              <a:ext uri="{FF2B5EF4-FFF2-40B4-BE49-F238E27FC236}">
                <a16:creationId xmlns:a16="http://schemas.microsoft.com/office/drawing/2014/main" id="{56851218-307E-419C-B851-D3A637CEA661}"/>
              </a:ext>
            </a:extLst>
          </p:cNvPr>
          <p:cNvSpPr/>
          <p:nvPr userDrawn="1"/>
        </p:nvSpPr>
        <p:spPr>
          <a:xfrm>
            <a:off x="718774" y="6317153"/>
            <a:ext cx="1611312"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endParaRPr lang="en-GB" sz="700" noProof="0">
              <a:solidFill>
                <a:schemeClr val="tx1"/>
              </a:solidFill>
            </a:endParaRPr>
          </a:p>
        </p:txBody>
      </p:sp>
      <p:sp>
        <p:nvSpPr>
          <p:cNvPr id="13" name="text" descr="{&quot;templafy&quot;:{&quot;binding&quot;:&quot;Form.TitlePresentation&quot;,&quot;type&quot;:&quot;text&quot;}}" title="Form.TitlePresentation">
            <a:extLst>
              <a:ext uri="{FF2B5EF4-FFF2-40B4-BE49-F238E27FC236}">
                <a16:creationId xmlns:a16="http://schemas.microsoft.com/office/drawing/2014/main" id="{2E4BD329-C063-449B-A007-31421A92C4D1}"/>
              </a:ext>
            </a:extLst>
          </p:cNvPr>
          <p:cNvSpPr/>
          <p:nvPr userDrawn="1"/>
        </p:nvSpPr>
        <p:spPr>
          <a:xfrm>
            <a:off x="2330450" y="6317153"/>
            <a:ext cx="2959100"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endParaRPr lang="en-GB" sz="700" noProof="0">
              <a:solidFill>
                <a:schemeClr val="tx1"/>
              </a:solidFill>
            </a:endParaRPr>
          </a:p>
        </p:txBody>
      </p:sp>
      <p:pic>
        <p:nvPicPr>
          <p:cNvPr id="11" name="Graphic 10">
            <a:extLst>
              <a:ext uri="{FF2B5EF4-FFF2-40B4-BE49-F238E27FC236}">
                <a16:creationId xmlns:a16="http://schemas.microsoft.com/office/drawing/2014/main" id="{1C55B5F3-98AF-9492-6457-60B1DAF348E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204574" y="6315172"/>
            <a:ext cx="627063" cy="182467"/>
          </a:xfrm>
          <a:prstGeom prst="rect">
            <a:avLst/>
          </a:prstGeom>
        </p:spPr>
      </p:pic>
    </p:spTree>
    <p:extLst>
      <p:ext uri="{BB962C8B-B14F-4D97-AF65-F5344CB8AC3E}">
        <p14:creationId xmlns:p14="http://schemas.microsoft.com/office/powerpoint/2010/main" val="2938242081"/>
      </p:ext>
    </p:extLst>
  </p:cSld>
  <p:clrMapOvr>
    <a:overrideClrMapping bg1="dk1" tx1="lt1" bg2="dk2" tx2="lt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Editorial. Two content">
    <p:bg>
      <p:bgRef idx="1001">
        <a:schemeClr val="bg2"/>
      </p:bgRef>
    </p:bg>
    <p:spTree>
      <p:nvGrpSpPr>
        <p:cNvPr id="1" name=""/>
        <p:cNvGrpSpPr/>
        <p:nvPr/>
      </p:nvGrpSpPr>
      <p:grpSpPr>
        <a:xfrm>
          <a:off x="0" y="0"/>
          <a:ext cx="0" cy="0"/>
          <a:chOff x="0" y="0"/>
          <a:chExt cx="0" cy="0"/>
        </a:xfrm>
      </p:grpSpPr>
      <p:sp>
        <p:nvSpPr>
          <p:cNvPr id="3" name="Date Placeholder 2" hidden="1">
            <a:extLst>
              <a:ext uri="{FF2B5EF4-FFF2-40B4-BE49-F238E27FC236}">
                <a16:creationId xmlns:a16="http://schemas.microsoft.com/office/drawing/2014/main" id="{92379D0A-AECF-4739-B557-230922CD546E}"/>
              </a:ext>
            </a:extLst>
          </p:cNvPr>
          <p:cNvSpPr>
            <a:spLocks noGrp="1"/>
          </p:cNvSpPr>
          <p:nvPr>
            <p:ph type="dt" sz="half" idx="10"/>
          </p:nvPr>
        </p:nvSpPr>
        <p:spPr/>
        <p:txBody>
          <a:bodyPr/>
          <a:lstStyle/>
          <a:p>
            <a:fld id="{68FC5E3D-A5F5-4742-93A3-FD8FE798FBB3}" type="datetime4">
              <a:rPr lang="en-GB" smtClean="0"/>
              <a:t>30 March 2023</a:t>
            </a:fld>
            <a:endParaRPr lang="en-GB"/>
          </a:p>
        </p:txBody>
      </p:sp>
      <p:sp>
        <p:nvSpPr>
          <p:cNvPr id="4" name="Footer Placeholder 3" hidden="1">
            <a:extLst>
              <a:ext uri="{FF2B5EF4-FFF2-40B4-BE49-F238E27FC236}">
                <a16:creationId xmlns:a16="http://schemas.microsoft.com/office/drawing/2014/main" id="{5ABF6FF7-435B-48A3-A206-18FEC2B21989}"/>
              </a:ext>
            </a:extLst>
          </p:cNvPr>
          <p:cNvSpPr>
            <a:spLocks noGrp="1"/>
          </p:cNvSpPr>
          <p:nvPr>
            <p:ph type="ftr" sz="quarter" idx="11"/>
          </p:nvPr>
        </p:nvSpPr>
        <p:spPr/>
        <p:txBody>
          <a:bodyPr/>
          <a:lstStyle/>
          <a:p>
            <a:endParaRPr lang="en-GB"/>
          </a:p>
        </p:txBody>
      </p:sp>
      <p:sp>
        <p:nvSpPr>
          <p:cNvPr id="10" name="Background">
            <a:extLst>
              <a:ext uri="{FF2B5EF4-FFF2-40B4-BE49-F238E27FC236}">
                <a16:creationId xmlns:a16="http://schemas.microsoft.com/office/drawing/2014/main" id="{7EB98B78-341C-46CB-B5C7-0A423B460D9F}"/>
              </a:ext>
            </a:extLst>
          </p:cNvPr>
          <p:cNvSpPr txBox="1">
            <a:spLocks/>
          </p:cNvSpPr>
          <p:nvPr userDrawn="1"/>
        </p:nvSpPr>
        <p:spPr>
          <a:xfrm>
            <a:off x="0" y="0"/>
            <a:ext cx="12192000" cy="6861600"/>
          </a:xfrm>
          <a:prstGeom prst="rect">
            <a:avLst/>
          </a:prstGeom>
          <a:solidFill>
            <a:schemeClr val="bg2"/>
          </a:solidFill>
        </p:spPr>
        <p:txBody>
          <a:bodyPr vert="horz" lIns="540000" tIns="540000" rIns="540000" bIns="540000" rtlCol="0" anchor="ctr" anchorCtr="0">
            <a:noAutofit/>
          </a:bodyPr>
          <a:lstStyle>
            <a:lvl1pPr algn="l" defTabSz="914400" rtl="0" eaLnBrk="1" latinLnBrk="0" hangingPunct="1">
              <a:lnSpc>
                <a:spcPct val="83000"/>
              </a:lnSpc>
              <a:spcBef>
                <a:spcPct val="0"/>
              </a:spcBef>
              <a:buNone/>
              <a:defRPr sz="4000" b="1" kern="1200" cap="none" spc="0" baseline="0">
                <a:solidFill>
                  <a:schemeClr val="accent1"/>
                </a:solidFill>
                <a:latin typeface="+mj-lt"/>
                <a:ea typeface="+mj-ea"/>
                <a:cs typeface="+mj-cs"/>
              </a:defRPr>
            </a:lvl1pPr>
          </a:lstStyle>
          <a:p>
            <a:pPr algn="ctr"/>
            <a:endParaRPr lang="en-GB" sz="6000">
              <a:solidFill>
                <a:schemeClr val="bg1"/>
              </a:solidFill>
            </a:endParaRPr>
          </a:p>
        </p:txBody>
      </p:sp>
      <p:sp>
        <p:nvSpPr>
          <p:cNvPr id="2" name="Title 1">
            <a:extLst>
              <a:ext uri="{FF2B5EF4-FFF2-40B4-BE49-F238E27FC236}">
                <a16:creationId xmlns:a16="http://schemas.microsoft.com/office/drawing/2014/main" id="{E910B513-4845-498B-A218-C26944C27B0D}"/>
              </a:ext>
            </a:extLst>
          </p:cNvPr>
          <p:cNvSpPr>
            <a:spLocks noGrp="1"/>
          </p:cNvSpPr>
          <p:nvPr>
            <p:ph type="title" hasCustomPrompt="1"/>
          </p:nvPr>
        </p:nvSpPr>
        <p:spPr>
          <a:xfrm>
            <a:off x="358775" y="719137"/>
            <a:ext cx="5554800" cy="5418137"/>
          </a:xfrm>
        </p:spPr>
        <p:txBody>
          <a:bodyPr/>
          <a:lstStyle>
            <a:lvl1pPr>
              <a:defRPr sz="6000"/>
            </a:lvl1pPr>
          </a:lstStyle>
          <a:p>
            <a:r>
              <a:rPr lang="en-GB"/>
              <a:t>Click to add title in several lines</a:t>
            </a:r>
          </a:p>
        </p:txBody>
      </p:sp>
      <p:sp>
        <p:nvSpPr>
          <p:cNvPr id="6" name="Content Placeholder 2">
            <a:extLst>
              <a:ext uri="{FF2B5EF4-FFF2-40B4-BE49-F238E27FC236}">
                <a16:creationId xmlns:a16="http://schemas.microsoft.com/office/drawing/2014/main" id="{270439E3-61EE-47FC-BCB7-D86FFC5D0FA0}"/>
              </a:ext>
            </a:extLst>
          </p:cNvPr>
          <p:cNvSpPr>
            <a:spLocks noGrp="1"/>
          </p:cNvSpPr>
          <p:nvPr>
            <p:ph idx="1" hasCustomPrompt="1"/>
          </p:nvPr>
        </p:nvSpPr>
        <p:spPr>
          <a:xfrm>
            <a:off x="9232900" y="719998"/>
            <a:ext cx="2598738" cy="2700000"/>
          </a:xfrm>
        </p:spPr>
        <p:txBody>
          <a:bodyPr/>
          <a:lstStyle>
            <a:lvl1pPr>
              <a:defRPr/>
            </a:lvl1pPr>
            <a:lvl5pPr>
              <a:defRPr/>
            </a:lvl5pPr>
          </a:lstStyle>
          <a:p>
            <a:pPr lvl="0"/>
            <a:r>
              <a:rPr lang="en-GB" noProof="0"/>
              <a:t>Click to add text (Enter+TAB for next text level, SHIFT+TAB to go back in levels)</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6</a:t>
            </a:r>
          </a:p>
          <a:p>
            <a:pPr lvl="6"/>
            <a:r>
              <a:rPr lang="en-GB" noProof="0"/>
              <a:t>7</a:t>
            </a:r>
          </a:p>
          <a:p>
            <a:pPr lvl="7"/>
            <a:r>
              <a:rPr lang="en-GB" noProof="0"/>
              <a:t>8</a:t>
            </a:r>
          </a:p>
          <a:p>
            <a:pPr lvl="8"/>
            <a:r>
              <a:rPr lang="en-GB" noProof="0"/>
              <a:t>9</a:t>
            </a:r>
          </a:p>
        </p:txBody>
      </p:sp>
      <p:sp>
        <p:nvSpPr>
          <p:cNvPr id="7" name="Content Placeholder 3">
            <a:extLst>
              <a:ext uri="{FF2B5EF4-FFF2-40B4-BE49-F238E27FC236}">
                <a16:creationId xmlns:a16="http://schemas.microsoft.com/office/drawing/2014/main" id="{97A77435-8EB4-466C-A42A-7A5E1BB4EF42}"/>
              </a:ext>
            </a:extLst>
          </p:cNvPr>
          <p:cNvSpPr>
            <a:spLocks noGrp="1"/>
          </p:cNvSpPr>
          <p:nvPr>
            <p:ph sz="half" idx="2" hasCustomPrompt="1"/>
          </p:nvPr>
        </p:nvSpPr>
        <p:spPr>
          <a:xfrm>
            <a:off x="9232900" y="3779999"/>
            <a:ext cx="2598738" cy="2357275"/>
          </a:xfrm>
        </p:spPr>
        <p:txBody>
          <a:bodyPr/>
          <a:lstStyle>
            <a:lvl1pPr>
              <a:defRPr/>
            </a:lvl1pPr>
            <a:lvl5pPr>
              <a:defRPr/>
            </a:lvl5pPr>
          </a:lstStyle>
          <a:p>
            <a:pPr lvl="0"/>
            <a:r>
              <a:rPr lang="en-GB" noProof="0"/>
              <a:t>Click to add text (Enter+TAB for next text level, SHIFT+TAB to go back in levels)</a:t>
            </a:r>
            <a:endParaRPr lang="en-GB"/>
          </a:p>
          <a:p>
            <a:pPr lvl="1"/>
            <a:r>
              <a:rPr lang="en-GB"/>
              <a:t>Second level</a:t>
            </a:r>
          </a:p>
          <a:p>
            <a:pPr lvl="2"/>
            <a:r>
              <a:rPr lang="en-GB"/>
              <a:t>Third level</a:t>
            </a:r>
          </a:p>
          <a:p>
            <a:pPr lvl="3"/>
            <a:r>
              <a:rPr lang="en-GB"/>
              <a:t>Fourth level</a:t>
            </a:r>
          </a:p>
          <a:p>
            <a:pPr lvl="4"/>
            <a:r>
              <a:rPr lang="en-GB"/>
              <a:t>Fifth level</a:t>
            </a:r>
          </a:p>
          <a:p>
            <a:pPr lvl="5"/>
            <a:r>
              <a:rPr lang="en-GB" noProof="0"/>
              <a:t>6</a:t>
            </a:r>
          </a:p>
          <a:p>
            <a:pPr lvl="6"/>
            <a:r>
              <a:rPr lang="en-GB" noProof="0"/>
              <a:t>7</a:t>
            </a:r>
          </a:p>
          <a:p>
            <a:pPr lvl="7"/>
            <a:r>
              <a:rPr lang="en-GB" noProof="0"/>
              <a:t>8</a:t>
            </a:r>
          </a:p>
          <a:p>
            <a:pPr lvl="8"/>
            <a:r>
              <a:rPr lang="en-GB" noProof="0"/>
              <a:t>9</a:t>
            </a:r>
            <a:endParaRPr lang="en-GB"/>
          </a:p>
        </p:txBody>
      </p:sp>
      <p:sp>
        <p:nvSpPr>
          <p:cNvPr id="5" name="Slide Number Placeholder 4">
            <a:extLst>
              <a:ext uri="{FF2B5EF4-FFF2-40B4-BE49-F238E27FC236}">
                <a16:creationId xmlns:a16="http://schemas.microsoft.com/office/drawing/2014/main" id="{F8F46F44-84E0-4667-87C2-35B6B9F3AA6D}"/>
              </a:ext>
            </a:extLst>
          </p:cNvPr>
          <p:cNvSpPr>
            <a:spLocks noGrp="1"/>
          </p:cNvSpPr>
          <p:nvPr>
            <p:ph type="sldNum" sz="quarter" idx="12"/>
          </p:nvPr>
        </p:nvSpPr>
        <p:spPr/>
        <p:txBody>
          <a:bodyPr/>
          <a:lstStyle/>
          <a:p>
            <a:fld id="{23AA811B-2EBD-4900-905E-5BE206449611}" type="slidenum">
              <a:rPr lang="en-GB" smtClean="0"/>
              <a:pPr/>
              <a:t>‹#›</a:t>
            </a:fld>
            <a:endParaRPr lang="en-GB"/>
          </a:p>
        </p:txBody>
      </p:sp>
      <p:sp>
        <p:nvSpPr>
          <p:cNvPr id="14" name="date" descr="{&quot;templafy&quot;:{&quot;type&quot;:&quot;date&quot;,&quot;visibility&quot;:{&quot;compareValue&quot;:&quot;&quot;},&quot;binding&quot;:&quot;Form.Date&quot;,&quot;format&quot;:&quot;{{DateFormats.GeneralDate}}&quot;}}" title="Form.Date">
            <a:extLst>
              <a:ext uri="{FF2B5EF4-FFF2-40B4-BE49-F238E27FC236}">
                <a16:creationId xmlns:a16="http://schemas.microsoft.com/office/drawing/2014/main" id="{0ED3F853-9A80-4574-91F5-F5AFC6C252A1}"/>
              </a:ext>
            </a:extLst>
          </p:cNvPr>
          <p:cNvSpPr/>
          <p:nvPr userDrawn="1"/>
        </p:nvSpPr>
        <p:spPr>
          <a:xfrm>
            <a:off x="718774" y="6317153"/>
            <a:ext cx="1611312"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endParaRPr lang="en-GB" sz="700" noProof="0">
              <a:solidFill>
                <a:schemeClr val="tx1"/>
              </a:solidFill>
            </a:endParaRPr>
          </a:p>
        </p:txBody>
      </p:sp>
      <p:sp>
        <p:nvSpPr>
          <p:cNvPr id="13" name="text" descr="{&quot;templafy&quot;:{&quot;binding&quot;:&quot;Form.TitlePresentation&quot;,&quot;type&quot;:&quot;text&quot;}}" title="Form.TitlePresentation">
            <a:extLst>
              <a:ext uri="{FF2B5EF4-FFF2-40B4-BE49-F238E27FC236}">
                <a16:creationId xmlns:a16="http://schemas.microsoft.com/office/drawing/2014/main" id="{2E4BD329-C063-449B-A007-31421A92C4D1}"/>
              </a:ext>
            </a:extLst>
          </p:cNvPr>
          <p:cNvSpPr/>
          <p:nvPr userDrawn="1"/>
        </p:nvSpPr>
        <p:spPr>
          <a:xfrm>
            <a:off x="2330450" y="6317153"/>
            <a:ext cx="2959100"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endParaRPr lang="en-GB" sz="700" noProof="0">
              <a:solidFill>
                <a:schemeClr val="tx1"/>
              </a:solidFill>
            </a:endParaRPr>
          </a:p>
        </p:txBody>
      </p:sp>
      <p:pic>
        <p:nvPicPr>
          <p:cNvPr id="9" name="Graphic 8">
            <a:extLst>
              <a:ext uri="{FF2B5EF4-FFF2-40B4-BE49-F238E27FC236}">
                <a16:creationId xmlns:a16="http://schemas.microsoft.com/office/drawing/2014/main" id="{EE2B6A6E-5362-FEC6-8EA7-9436D4D6894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204574" y="6315172"/>
            <a:ext cx="627063" cy="182467"/>
          </a:xfrm>
          <a:prstGeom prst="rect">
            <a:avLst/>
          </a:prstGeom>
        </p:spPr>
      </p:pic>
    </p:spTree>
    <p:extLst>
      <p:ext uri="{BB962C8B-B14F-4D97-AF65-F5344CB8AC3E}">
        <p14:creationId xmlns:p14="http://schemas.microsoft.com/office/powerpoint/2010/main" val="2528820813"/>
      </p:ext>
    </p:extLst>
  </p:cSld>
  <p:clrMapOvr>
    <a:overrideClrMapping bg1="lt1" tx1="dk1" bg2="lt2" tx2="dk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Editorial. Picture with white text">
    <p:bg>
      <p:bgRef idx="1001">
        <a:schemeClr val="bg2"/>
      </p:bgRef>
    </p:bg>
    <p:spTree>
      <p:nvGrpSpPr>
        <p:cNvPr id="1" name=""/>
        <p:cNvGrpSpPr/>
        <p:nvPr/>
      </p:nvGrpSpPr>
      <p:grpSpPr>
        <a:xfrm>
          <a:off x="0" y="0"/>
          <a:ext cx="0" cy="0"/>
          <a:chOff x="0" y="0"/>
          <a:chExt cx="0" cy="0"/>
        </a:xfrm>
      </p:grpSpPr>
      <p:sp>
        <p:nvSpPr>
          <p:cNvPr id="3" name="Date Placeholder 2" hidden="1">
            <a:extLst>
              <a:ext uri="{FF2B5EF4-FFF2-40B4-BE49-F238E27FC236}">
                <a16:creationId xmlns:a16="http://schemas.microsoft.com/office/drawing/2014/main" id="{92379D0A-AECF-4739-B557-230922CD546E}"/>
              </a:ext>
            </a:extLst>
          </p:cNvPr>
          <p:cNvSpPr>
            <a:spLocks noGrp="1"/>
          </p:cNvSpPr>
          <p:nvPr>
            <p:ph type="dt" sz="half" idx="10"/>
          </p:nvPr>
        </p:nvSpPr>
        <p:spPr/>
        <p:txBody>
          <a:bodyPr/>
          <a:lstStyle/>
          <a:p>
            <a:fld id="{7A331567-315E-40E9-BCE1-CC8194A893FF}" type="datetime4">
              <a:rPr lang="en-GB" smtClean="0"/>
              <a:t>30 March 2023</a:t>
            </a:fld>
            <a:endParaRPr lang="en-GB"/>
          </a:p>
        </p:txBody>
      </p:sp>
      <p:sp>
        <p:nvSpPr>
          <p:cNvPr id="4" name="Footer Placeholder 3" hidden="1">
            <a:extLst>
              <a:ext uri="{FF2B5EF4-FFF2-40B4-BE49-F238E27FC236}">
                <a16:creationId xmlns:a16="http://schemas.microsoft.com/office/drawing/2014/main" id="{5ABF6FF7-435B-48A3-A206-18FEC2B21989}"/>
              </a:ext>
            </a:extLst>
          </p:cNvPr>
          <p:cNvSpPr>
            <a:spLocks noGrp="1"/>
          </p:cNvSpPr>
          <p:nvPr>
            <p:ph type="ftr" sz="quarter" idx="11"/>
          </p:nvPr>
        </p:nvSpPr>
        <p:spPr/>
        <p:txBody>
          <a:bodyPr/>
          <a:lstStyle/>
          <a:p>
            <a:endParaRPr lang="en-GB"/>
          </a:p>
        </p:txBody>
      </p:sp>
      <p:sp>
        <p:nvSpPr>
          <p:cNvPr id="9" name="Picture Placeholder 8">
            <a:extLst>
              <a:ext uri="{FF2B5EF4-FFF2-40B4-BE49-F238E27FC236}">
                <a16:creationId xmlns:a16="http://schemas.microsoft.com/office/drawing/2014/main" id="{1C6F296A-5213-4F68-B8BF-1FDB9685829F}"/>
              </a:ext>
            </a:extLst>
          </p:cNvPr>
          <p:cNvSpPr>
            <a:spLocks noGrp="1"/>
          </p:cNvSpPr>
          <p:nvPr>
            <p:ph type="pic" sz="quarter" idx="13" hasCustomPrompt="1"/>
          </p:nvPr>
        </p:nvSpPr>
        <p:spPr>
          <a:xfrm>
            <a:off x="0" y="0"/>
            <a:ext cx="12192000" cy="6858000"/>
          </a:xfrm>
          <a:solidFill>
            <a:schemeClr val="tx1">
              <a:lumMod val="95000"/>
            </a:schemeClr>
          </a:solidFill>
        </p:spPr>
        <p:txBody>
          <a:bodyPr/>
          <a:lstStyle>
            <a:lvl1pPr marL="0" indent="0" algn="ctr">
              <a:buNone/>
              <a:defRPr sz="1400"/>
            </a:lvl1pPr>
          </a:lstStyle>
          <a:p>
            <a:r>
              <a:rPr lang="en-GB"/>
              <a:t>Click here and insert background picture via Sweco PickIt. All text is white</a:t>
            </a:r>
          </a:p>
        </p:txBody>
      </p:sp>
      <p:sp>
        <p:nvSpPr>
          <p:cNvPr id="2" name="Title 1">
            <a:extLst>
              <a:ext uri="{FF2B5EF4-FFF2-40B4-BE49-F238E27FC236}">
                <a16:creationId xmlns:a16="http://schemas.microsoft.com/office/drawing/2014/main" id="{E910B513-4845-498B-A218-C26944C27B0D}"/>
              </a:ext>
            </a:extLst>
          </p:cNvPr>
          <p:cNvSpPr>
            <a:spLocks noGrp="1"/>
          </p:cNvSpPr>
          <p:nvPr>
            <p:ph type="title" hasCustomPrompt="1"/>
          </p:nvPr>
        </p:nvSpPr>
        <p:spPr>
          <a:xfrm>
            <a:off x="358775" y="719137"/>
            <a:ext cx="5554800" cy="5418137"/>
          </a:xfrm>
        </p:spPr>
        <p:txBody>
          <a:bodyPr/>
          <a:lstStyle>
            <a:lvl1pPr>
              <a:defRPr sz="5400">
                <a:solidFill>
                  <a:schemeClr val="tx1"/>
                </a:solidFill>
              </a:defRPr>
            </a:lvl1pPr>
          </a:lstStyle>
          <a:p>
            <a:r>
              <a:rPr lang="en-GB"/>
              <a:t>Click to add title in several lines</a:t>
            </a:r>
          </a:p>
        </p:txBody>
      </p:sp>
      <p:sp>
        <p:nvSpPr>
          <p:cNvPr id="6" name="Content Placeholder 2">
            <a:extLst>
              <a:ext uri="{FF2B5EF4-FFF2-40B4-BE49-F238E27FC236}">
                <a16:creationId xmlns:a16="http://schemas.microsoft.com/office/drawing/2014/main" id="{270439E3-61EE-47FC-BCB7-D86FFC5D0FA0}"/>
              </a:ext>
            </a:extLst>
          </p:cNvPr>
          <p:cNvSpPr>
            <a:spLocks noGrp="1"/>
          </p:cNvSpPr>
          <p:nvPr>
            <p:ph idx="1" hasCustomPrompt="1"/>
          </p:nvPr>
        </p:nvSpPr>
        <p:spPr>
          <a:xfrm>
            <a:off x="9232900" y="3780000"/>
            <a:ext cx="2598738" cy="2358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lvl="0"/>
            <a:r>
              <a:rPr lang="en-GB" noProof="0"/>
              <a:t>Click to add text (Enter+TAB for next text level, SHIFT+TAB to go back in levels)</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6</a:t>
            </a:r>
          </a:p>
          <a:p>
            <a:pPr lvl="6"/>
            <a:r>
              <a:rPr lang="en-GB" noProof="0"/>
              <a:t>7</a:t>
            </a:r>
          </a:p>
          <a:p>
            <a:pPr lvl="7"/>
            <a:r>
              <a:rPr lang="en-GB" noProof="0"/>
              <a:t>8</a:t>
            </a:r>
          </a:p>
          <a:p>
            <a:pPr lvl="8"/>
            <a:r>
              <a:rPr lang="en-GB" noProof="0"/>
              <a:t>9</a:t>
            </a:r>
          </a:p>
        </p:txBody>
      </p:sp>
      <p:sp>
        <p:nvSpPr>
          <p:cNvPr id="5" name="Slide Number Placeholder 4">
            <a:extLst>
              <a:ext uri="{FF2B5EF4-FFF2-40B4-BE49-F238E27FC236}">
                <a16:creationId xmlns:a16="http://schemas.microsoft.com/office/drawing/2014/main" id="{F8F46F44-84E0-4667-87C2-35B6B9F3AA6D}"/>
              </a:ext>
            </a:extLst>
          </p:cNvPr>
          <p:cNvSpPr>
            <a:spLocks noGrp="1"/>
          </p:cNvSpPr>
          <p:nvPr>
            <p:ph type="sldNum" sz="quarter" idx="12"/>
          </p:nvPr>
        </p:nvSpPr>
        <p:spPr/>
        <p:txBody>
          <a:bodyPr/>
          <a:lstStyle>
            <a:lvl1pPr>
              <a:defRPr>
                <a:solidFill>
                  <a:schemeClr val="tx1"/>
                </a:solidFill>
              </a:defRPr>
            </a:lvl1pPr>
          </a:lstStyle>
          <a:p>
            <a:fld id="{23AA811B-2EBD-4900-905E-5BE206449611}" type="slidenum">
              <a:rPr lang="en-GB" smtClean="0"/>
              <a:pPr/>
              <a:t>‹#›</a:t>
            </a:fld>
            <a:endParaRPr lang="en-GB"/>
          </a:p>
        </p:txBody>
      </p:sp>
    </p:spTree>
    <p:extLst>
      <p:ext uri="{BB962C8B-B14F-4D97-AF65-F5344CB8AC3E}">
        <p14:creationId xmlns:p14="http://schemas.microsoft.com/office/powerpoint/2010/main" val="373018516"/>
      </p:ext>
    </p:extLst>
  </p:cSld>
  <p:clrMapOvr>
    <a:overrideClrMapping bg1="dk1" tx1="lt1" bg2="dk2" tx2="lt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Editorial. Picture with black text">
    <p:spTree>
      <p:nvGrpSpPr>
        <p:cNvPr id="1" name=""/>
        <p:cNvGrpSpPr/>
        <p:nvPr/>
      </p:nvGrpSpPr>
      <p:grpSpPr>
        <a:xfrm>
          <a:off x="0" y="0"/>
          <a:ext cx="0" cy="0"/>
          <a:chOff x="0" y="0"/>
          <a:chExt cx="0" cy="0"/>
        </a:xfrm>
      </p:grpSpPr>
      <p:sp>
        <p:nvSpPr>
          <p:cNvPr id="3" name="Date Placeholder 2" hidden="1">
            <a:extLst>
              <a:ext uri="{FF2B5EF4-FFF2-40B4-BE49-F238E27FC236}">
                <a16:creationId xmlns:a16="http://schemas.microsoft.com/office/drawing/2014/main" id="{92379D0A-AECF-4739-B557-230922CD546E}"/>
              </a:ext>
            </a:extLst>
          </p:cNvPr>
          <p:cNvSpPr>
            <a:spLocks noGrp="1"/>
          </p:cNvSpPr>
          <p:nvPr>
            <p:ph type="dt" sz="half" idx="10"/>
          </p:nvPr>
        </p:nvSpPr>
        <p:spPr/>
        <p:txBody>
          <a:bodyPr/>
          <a:lstStyle/>
          <a:p>
            <a:fld id="{822B320B-FA5F-4FB8-9348-06EF2127B249}" type="datetime4">
              <a:rPr lang="en-GB" smtClean="0"/>
              <a:t>30 March 2023</a:t>
            </a:fld>
            <a:endParaRPr lang="en-GB"/>
          </a:p>
        </p:txBody>
      </p:sp>
      <p:sp>
        <p:nvSpPr>
          <p:cNvPr id="4" name="Footer Placeholder 3" hidden="1">
            <a:extLst>
              <a:ext uri="{FF2B5EF4-FFF2-40B4-BE49-F238E27FC236}">
                <a16:creationId xmlns:a16="http://schemas.microsoft.com/office/drawing/2014/main" id="{5ABF6FF7-435B-48A3-A206-18FEC2B21989}"/>
              </a:ext>
            </a:extLst>
          </p:cNvPr>
          <p:cNvSpPr>
            <a:spLocks noGrp="1"/>
          </p:cNvSpPr>
          <p:nvPr>
            <p:ph type="ftr" sz="quarter" idx="11"/>
          </p:nvPr>
        </p:nvSpPr>
        <p:spPr/>
        <p:txBody>
          <a:bodyPr/>
          <a:lstStyle/>
          <a:p>
            <a:endParaRPr lang="en-GB"/>
          </a:p>
        </p:txBody>
      </p:sp>
      <p:sp>
        <p:nvSpPr>
          <p:cNvPr id="9" name="Picture Placeholder 8">
            <a:extLst>
              <a:ext uri="{FF2B5EF4-FFF2-40B4-BE49-F238E27FC236}">
                <a16:creationId xmlns:a16="http://schemas.microsoft.com/office/drawing/2014/main" id="{1C6F296A-5213-4F68-B8BF-1FDB9685829F}"/>
              </a:ext>
            </a:extLst>
          </p:cNvPr>
          <p:cNvSpPr>
            <a:spLocks noGrp="1"/>
          </p:cNvSpPr>
          <p:nvPr>
            <p:ph type="pic" sz="quarter" idx="13" hasCustomPrompt="1"/>
          </p:nvPr>
        </p:nvSpPr>
        <p:spPr>
          <a:xfrm>
            <a:off x="0" y="0"/>
            <a:ext cx="12192000" cy="6858000"/>
          </a:xfrm>
          <a:solidFill>
            <a:schemeClr val="bg1">
              <a:lumMod val="95000"/>
            </a:schemeClr>
          </a:solidFill>
        </p:spPr>
        <p:txBody>
          <a:bodyPr/>
          <a:lstStyle>
            <a:lvl1pPr marL="0" indent="0" algn="ctr">
              <a:buNone/>
              <a:defRPr sz="1400"/>
            </a:lvl1pPr>
          </a:lstStyle>
          <a:p>
            <a:r>
              <a:rPr lang="en-GB"/>
              <a:t>Click here and insert background picture via Sweco PickIt. All text is black</a:t>
            </a:r>
          </a:p>
        </p:txBody>
      </p:sp>
      <p:sp>
        <p:nvSpPr>
          <p:cNvPr id="2" name="Title 1">
            <a:extLst>
              <a:ext uri="{FF2B5EF4-FFF2-40B4-BE49-F238E27FC236}">
                <a16:creationId xmlns:a16="http://schemas.microsoft.com/office/drawing/2014/main" id="{E910B513-4845-498B-A218-C26944C27B0D}"/>
              </a:ext>
            </a:extLst>
          </p:cNvPr>
          <p:cNvSpPr>
            <a:spLocks noGrp="1"/>
          </p:cNvSpPr>
          <p:nvPr>
            <p:ph type="title" hasCustomPrompt="1"/>
          </p:nvPr>
        </p:nvSpPr>
        <p:spPr>
          <a:xfrm>
            <a:off x="358775" y="719137"/>
            <a:ext cx="5554800" cy="5418137"/>
          </a:xfrm>
        </p:spPr>
        <p:txBody>
          <a:bodyPr/>
          <a:lstStyle>
            <a:lvl1pPr>
              <a:defRPr sz="5400">
                <a:solidFill>
                  <a:schemeClr val="tx1"/>
                </a:solidFill>
              </a:defRPr>
            </a:lvl1pPr>
          </a:lstStyle>
          <a:p>
            <a:r>
              <a:rPr lang="en-GB"/>
              <a:t>Click to add title in several lines</a:t>
            </a:r>
          </a:p>
        </p:txBody>
      </p:sp>
      <p:sp>
        <p:nvSpPr>
          <p:cNvPr id="6" name="Content Placeholder 2">
            <a:extLst>
              <a:ext uri="{FF2B5EF4-FFF2-40B4-BE49-F238E27FC236}">
                <a16:creationId xmlns:a16="http://schemas.microsoft.com/office/drawing/2014/main" id="{270439E3-61EE-47FC-BCB7-D86FFC5D0FA0}"/>
              </a:ext>
            </a:extLst>
          </p:cNvPr>
          <p:cNvSpPr>
            <a:spLocks noGrp="1"/>
          </p:cNvSpPr>
          <p:nvPr>
            <p:ph idx="1" hasCustomPrompt="1"/>
          </p:nvPr>
        </p:nvSpPr>
        <p:spPr>
          <a:xfrm>
            <a:off x="9232900" y="719137"/>
            <a:ext cx="2598738" cy="2700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lvl="0"/>
            <a:r>
              <a:rPr lang="en-GB" noProof="0"/>
              <a:t>Click to add text (Enter+TAB for next text level, SHIFT+TAB to go back in levels)</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6</a:t>
            </a:r>
          </a:p>
          <a:p>
            <a:pPr lvl="6"/>
            <a:r>
              <a:rPr lang="en-GB" noProof="0"/>
              <a:t>7</a:t>
            </a:r>
          </a:p>
          <a:p>
            <a:pPr lvl="7"/>
            <a:r>
              <a:rPr lang="en-GB" noProof="0"/>
              <a:t>8</a:t>
            </a:r>
          </a:p>
          <a:p>
            <a:pPr lvl="8"/>
            <a:r>
              <a:rPr lang="en-GB" noProof="0"/>
              <a:t>9</a:t>
            </a:r>
          </a:p>
        </p:txBody>
      </p:sp>
      <p:sp>
        <p:nvSpPr>
          <p:cNvPr id="5" name="Slide Number Placeholder 4">
            <a:extLst>
              <a:ext uri="{FF2B5EF4-FFF2-40B4-BE49-F238E27FC236}">
                <a16:creationId xmlns:a16="http://schemas.microsoft.com/office/drawing/2014/main" id="{F8F46F44-84E0-4667-87C2-35B6B9F3AA6D}"/>
              </a:ext>
            </a:extLst>
          </p:cNvPr>
          <p:cNvSpPr>
            <a:spLocks noGrp="1"/>
          </p:cNvSpPr>
          <p:nvPr>
            <p:ph type="sldNum" sz="quarter" idx="12"/>
          </p:nvPr>
        </p:nvSpPr>
        <p:spPr/>
        <p:txBody>
          <a:bodyPr/>
          <a:lstStyle>
            <a:lvl1pPr>
              <a:defRPr>
                <a:solidFill>
                  <a:schemeClr val="tx1"/>
                </a:solidFill>
              </a:defRPr>
            </a:lvl1pPr>
          </a:lstStyle>
          <a:p>
            <a:fld id="{23AA811B-2EBD-4900-905E-5BE206449611}" type="slidenum">
              <a:rPr lang="en-GB" smtClean="0"/>
              <a:pPr/>
              <a:t>‹#›</a:t>
            </a:fld>
            <a:endParaRPr lang="en-GB"/>
          </a:p>
        </p:txBody>
      </p:sp>
    </p:spTree>
    <p:extLst>
      <p:ext uri="{BB962C8B-B14F-4D97-AF65-F5344CB8AC3E}">
        <p14:creationId xmlns:p14="http://schemas.microsoft.com/office/powerpoint/2010/main" val="29685667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B">
    <p:bg>
      <p:bgRef idx="1001">
        <a:schemeClr val="bg1"/>
      </p:bgRef>
    </p:bg>
    <p:spTree>
      <p:nvGrpSpPr>
        <p:cNvPr id="1" name=""/>
        <p:cNvGrpSpPr/>
        <p:nvPr/>
      </p:nvGrpSpPr>
      <p:grpSpPr>
        <a:xfrm>
          <a:off x="0" y="0"/>
          <a:ext cx="0" cy="0"/>
          <a:chOff x="0" y="0"/>
          <a:chExt cx="0" cy="0"/>
        </a:xfrm>
      </p:grpSpPr>
      <p:sp>
        <p:nvSpPr>
          <p:cNvPr id="4" name="Date Placeholder 3" hidden="1">
            <a:extLst>
              <a:ext uri="{FF2B5EF4-FFF2-40B4-BE49-F238E27FC236}">
                <a16:creationId xmlns:a16="http://schemas.microsoft.com/office/drawing/2014/main" id="{00AA6023-6CD1-4891-89E9-F9C4A0811B46}"/>
              </a:ext>
            </a:extLst>
          </p:cNvPr>
          <p:cNvSpPr>
            <a:spLocks noGrp="1"/>
          </p:cNvSpPr>
          <p:nvPr>
            <p:ph type="dt" sz="half" idx="10"/>
          </p:nvPr>
        </p:nvSpPr>
        <p:spPr/>
        <p:txBody>
          <a:bodyPr/>
          <a:lstStyle>
            <a:lvl1pPr>
              <a:defRPr>
                <a:solidFill>
                  <a:srgbClr val="000000">
                    <a:alpha val="0"/>
                  </a:srgbClr>
                </a:solidFill>
              </a:defRPr>
            </a:lvl1pPr>
          </a:lstStyle>
          <a:p>
            <a:fld id="{C0180F20-B20C-4048-800D-8AB7E167450C}" type="datetime4">
              <a:rPr lang="en-GB" smtClean="0"/>
              <a:pPr/>
              <a:t>30 March 2023</a:t>
            </a:fld>
            <a:endParaRPr lang="en-GB"/>
          </a:p>
        </p:txBody>
      </p:sp>
      <p:sp>
        <p:nvSpPr>
          <p:cNvPr id="5" name="Footer Placeholder 4" hidden="1">
            <a:extLst>
              <a:ext uri="{FF2B5EF4-FFF2-40B4-BE49-F238E27FC236}">
                <a16:creationId xmlns:a16="http://schemas.microsoft.com/office/drawing/2014/main" id="{0EEF0D03-91DB-462E-AD1F-950B52E2F585}"/>
              </a:ext>
            </a:extLst>
          </p:cNvPr>
          <p:cNvSpPr>
            <a:spLocks noGrp="1"/>
          </p:cNvSpPr>
          <p:nvPr>
            <p:ph type="ftr" sz="quarter" idx="11"/>
          </p:nvPr>
        </p:nvSpPr>
        <p:spPr/>
        <p:txBody>
          <a:bodyPr/>
          <a:lstStyle>
            <a:lvl1pPr>
              <a:defRPr>
                <a:solidFill>
                  <a:srgbClr val="000000">
                    <a:alpha val="0"/>
                  </a:srgbClr>
                </a:solidFill>
              </a:defRPr>
            </a:lvl1pPr>
          </a:lstStyle>
          <a:p>
            <a:endParaRPr lang="en-GB"/>
          </a:p>
        </p:txBody>
      </p:sp>
      <p:sp>
        <p:nvSpPr>
          <p:cNvPr id="6" name="Slide Number Placeholder 5" hidden="1">
            <a:extLst>
              <a:ext uri="{FF2B5EF4-FFF2-40B4-BE49-F238E27FC236}">
                <a16:creationId xmlns:a16="http://schemas.microsoft.com/office/drawing/2014/main" id="{A624CDD2-4841-40FF-9CEF-DC647FC1824F}"/>
              </a:ext>
            </a:extLst>
          </p:cNvPr>
          <p:cNvSpPr>
            <a:spLocks noGrp="1"/>
          </p:cNvSpPr>
          <p:nvPr>
            <p:ph type="sldNum" sz="quarter" idx="12"/>
          </p:nvPr>
        </p:nvSpPr>
        <p:spPr>
          <a:xfrm>
            <a:off x="0" y="6858000"/>
            <a:ext cx="0" cy="0"/>
          </a:xfrm>
        </p:spPr>
        <p:txBody>
          <a:bodyPr/>
          <a:lstStyle>
            <a:lvl1pPr>
              <a:defRPr>
                <a:solidFill>
                  <a:srgbClr val="000000">
                    <a:alpha val="0"/>
                  </a:srgbClr>
                </a:solidFill>
              </a:defRPr>
            </a:lvl1pPr>
          </a:lstStyle>
          <a:p>
            <a:fld id="{23AA811B-2EBD-4900-905E-5BE206449611}" type="slidenum">
              <a:rPr lang="en-GB" smtClean="0"/>
              <a:pPr/>
              <a:t>‹#›</a:t>
            </a:fld>
            <a:endParaRPr lang="en-GB"/>
          </a:p>
        </p:txBody>
      </p:sp>
      <p:sp>
        <p:nvSpPr>
          <p:cNvPr id="7" name="Background">
            <a:extLst>
              <a:ext uri="{FF2B5EF4-FFF2-40B4-BE49-F238E27FC236}">
                <a16:creationId xmlns:a16="http://schemas.microsoft.com/office/drawing/2014/main" id="{C7E9F5BD-6151-439B-A7C3-C97281E0EC8B}"/>
              </a:ext>
            </a:extLst>
          </p:cNvPr>
          <p:cNvSpPr txBox="1">
            <a:spLocks/>
          </p:cNvSpPr>
          <p:nvPr userDrawn="1"/>
        </p:nvSpPr>
        <p:spPr>
          <a:xfrm>
            <a:off x="0" y="0"/>
            <a:ext cx="12192000" cy="6861600"/>
          </a:xfrm>
          <a:prstGeom prst="rect">
            <a:avLst/>
          </a:prstGeom>
          <a:solidFill>
            <a:schemeClr val="bg1"/>
          </a:solidFill>
        </p:spPr>
        <p:txBody>
          <a:bodyPr vert="horz" lIns="540000" tIns="540000" rIns="540000" bIns="540000" rtlCol="0" anchor="ctr" anchorCtr="0">
            <a:noAutofit/>
          </a:bodyPr>
          <a:lstStyle>
            <a:lvl1pPr algn="l" defTabSz="914400" rtl="0" eaLnBrk="1" latinLnBrk="0" hangingPunct="1">
              <a:lnSpc>
                <a:spcPct val="83000"/>
              </a:lnSpc>
              <a:spcBef>
                <a:spcPct val="0"/>
              </a:spcBef>
              <a:buNone/>
              <a:defRPr sz="4000" b="1" kern="1200" cap="none" spc="0" baseline="0">
                <a:solidFill>
                  <a:schemeClr val="accent1"/>
                </a:solidFill>
                <a:latin typeface="+mj-lt"/>
                <a:ea typeface="+mj-ea"/>
                <a:cs typeface="+mj-cs"/>
              </a:defRPr>
            </a:lvl1pPr>
          </a:lstStyle>
          <a:p>
            <a:pPr algn="ctr"/>
            <a:endParaRPr lang="en-GB" sz="6000">
              <a:solidFill>
                <a:schemeClr val="bg1"/>
              </a:solidFill>
            </a:endParaRPr>
          </a:p>
        </p:txBody>
      </p:sp>
      <p:pic>
        <p:nvPicPr>
          <p:cNvPr id="8" name="Graphic 7">
            <a:extLst>
              <a:ext uri="{FF2B5EF4-FFF2-40B4-BE49-F238E27FC236}">
                <a16:creationId xmlns:a16="http://schemas.microsoft.com/office/drawing/2014/main" id="{28E37A8F-265A-46DA-9504-645977C5467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023566" y="360000"/>
            <a:ext cx="1806482" cy="525661"/>
          </a:xfrm>
          <a:prstGeom prst="rect">
            <a:avLst/>
          </a:prstGeom>
        </p:spPr>
      </p:pic>
      <p:sp>
        <p:nvSpPr>
          <p:cNvPr id="2" name="Title 1"/>
          <p:cNvSpPr>
            <a:spLocks noGrp="1"/>
          </p:cNvSpPr>
          <p:nvPr>
            <p:ph type="ctrTitle" hasCustomPrompt="1"/>
          </p:nvPr>
        </p:nvSpPr>
        <p:spPr bwMode="white">
          <a:xfrm>
            <a:off x="2330450" y="1439999"/>
            <a:ext cx="7531200" cy="4697275"/>
          </a:xfrm>
        </p:spPr>
        <p:txBody>
          <a:bodyPr anchor="t" anchorCtr="0"/>
          <a:lstStyle>
            <a:lvl1pPr algn="l">
              <a:defRPr sz="8000">
                <a:solidFill>
                  <a:schemeClr val="tx1"/>
                </a:solidFill>
              </a:defRPr>
            </a:lvl1pPr>
          </a:lstStyle>
          <a:p>
            <a:r>
              <a:rPr lang="en-GB"/>
              <a:t>Click to add title</a:t>
            </a:r>
          </a:p>
        </p:txBody>
      </p:sp>
      <p:sp>
        <p:nvSpPr>
          <p:cNvPr id="3" name="Subtitle 2"/>
          <p:cNvSpPr>
            <a:spLocks noGrp="1"/>
          </p:cNvSpPr>
          <p:nvPr>
            <p:ph type="subTitle" idx="1" hasCustomPrompt="1"/>
          </p:nvPr>
        </p:nvSpPr>
        <p:spPr bwMode="white">
          <a:xfrm>
            <a:off x="2329200" y="5058000"/>
            <a:ext cx="6541200" cy="360000"/>
          </a:xfrm>
        </p:spPr>
        <p:txBody>
          <a:bodyPr/>
          <a:lstStyle>
            <a:lvl1pPr marL="0" indent="0" algn="l">
              <a:lnSpc>
                <a:spcPct val="100000"/>
              </a:lnSpc>
              <a:spcBef>
                <a:spcPts val="0"/>
              </a:spcBef>
              <a:spcAft>
                <a:spcPts val="0"/>
              </a:spcAft>
              <a:buFont typeface="Sweco Sans" panose="00000500000000000000" pitchFamily="2" charset="0"/>
              <a:buChar char="​"/>
              <a:defRPr sz="2400" b="0">
                <a:solidFill>
                  <a:schemeClr val="tx1"/>
                </a:solidFill>
              </a:defRPr>
            </a:lvl1pPr>
            <a:lvl2pPr marL="0" indent="0" algn="l">
              <a:lnSpc>
                <a:spcPct val="100000"/>
              </a:lnSpc>
              <a:spcAft>
                <a:spcPts val="0"/>
              </a:spcAft>
              <a:buFont typeface="Sweco Sans" panose="00000500000000000000" pitchFamily="2" charset="0"/>
              <a:buChar char="​"/>
              <a:defRPr sz="2400" b="0"/>
            </a:lvl2pPr>
            <a:lvl3pPr marL="0" indent="0" algn="l">
              <a:lnSpc>
                <a:spcPct val="100000"/>
              </a:lnSpc>
              <a:spcAft>
                <a:spcPts val="0"/>
              </a:spcAft>
              <a:buFont typeface="Sweco Sans" panose="00000500000000000000" pitchFamily="2" charset="0"/>
              <a:buChar char="​"/>
              <a:defRPr sz="2400" b="0"/>
            </a:lvl3pPr>
            <a:lvl4pPr marL="0" indent="0" algn="l">
              <a:lnSpc>
                <a:spcPct val="100000"/>
              </a:lnSpc>
              <a:spcAft>
                <a:spcPts val="0"/>
              </a:spcAft>
              <a:buFont typeface="Sweco Sans" panose="00000500000000000000" pitchFamily="2" charset="0"/>
              <a:buChar char="​"/>
              <a:defRPr sz="2400" b="0"/>
            </a:lvl4pPr>
            <a:lvl5pPr marL="0" indent="0" algn="l">
              <a:lnSpc>
                <a:spcPct val="100000"/>
              </a:lnSpc>
              <a:spcAft>
                <a:spcPts val="0"/>
              </a:spcAft>
              <a:buFont typeface="Sweco Sans" panose="00000500000000000000" pitchFamily="2" charset="0"/>
              <a:buChar char="​"/>
              <a:defRPr sz="2400" b="0"/>
            </a:lvl5pPr>
            <a:lvl6pPr marL="0" indent="0" algn="l">
              <a:lnSpc>
                <a:spcPct val="100000"/>
              </a:lnSpc>
              <a:spcAft>
                <a:spcPts val="0"/>
              </a:spcAft>
              <a:buFont typeface="Sweco Sans" panose="00000500000000000000" pitchFamily="2" charset="0"/>
              <a:buChar char="​"/>
              <a:defRPr sz="2400" b="0"/>
            </a:lvl6pPr>
            <a:lvl7pPr marL="0" indent="0" algn="l">
              <a:lnSpc>
                <a:spcPct val="100000"/>
              </a:lnSpc>
              <a:spcAft>
                <a:spcPts val="0"/>
              </a:spcAft>
              <a:buFont typeface="Sweco Sans" panose="00000500000000000000" pitchFamily="2" charset="0"/>
              <a:buChar char="​"/>
              <a:defRPr sz="2400" b="0"/>
            </a:lvl7pPr>
            <a:lvl8pPr marL="0" indent="0" algn="l">
              <a:lnSpc>
                <a:spcPct val="100000"/>
              </a:lnSpc>
              <a:spcAft>
                <a:spcPts val="0"/>
              </a:spcAft>
              <a:buFont typeface="Sweco Sans" panose="00000500000000000000" pitchFamily="2" charset="0"/>
              <a:buChar char="​"/>
              <a:defRPr sz="2400" b="0"/>
            </a:lvl8pPr>
            <a:lvl9pPr marL="0" indent="0" algn="l">
              <a:lnSpc>
                <a:spcPct val="100000"/>
              </a:lnSpc>
              <a:spcBef>
                <a:spcPts val="0"/>
              </a:spcBef>
              <a:buFont typeface="Sweco Sans" panose="00000500000000000000" pitchFamily="2" charset="0"/>
              <a:buChar char="​"/>
              <a:defRPr sz="2400" b="0">
                <a:solidFill>
                  <a:schemeClr val="tx2"/>
                </a:solidFill>
              </a:defRPr>
            </a:lvl9pPr>
          </a:lstStyle>
          <a:p>
            <a:r>
              <a:rPr lang="en-GB"/>
              <a:t>Click to add subtitle</a:t>
            </a:r>
          </a:p>
        </p:txBody>
      </p:sp>
      <p:sp>
        <p:nvSpPr>
          <p:cNvPr id="12" name="date" descr="{&quot;templafy&quot;:{&quot;type&quot;:&quot;date&quot;,&quot;visibility&quot;:{&quot;compareValue&quot;:&quot;&quot;},&quot;binding&quot;:&quot;Form.Date&quot;,&quot;format&quot;:&quot;{{DateFormats.GeneralDate}}&quot;}}" title="Form.Date">
            <a:extLst>
              <a:ext uri="{FF2B5EF4-FFF2-40B4-BE49-F238E27FC236}">
                <a16:creationId xmlns:a16="http://schemas.microsoft.com/office/drawing/2014/main" id="{2B7F3250-FEBB-4019-9FF7-7191F316CB53}"/>
              </a:ext>
            </a:extLst>
          </p:cNvPr>
          <p:cNvSpPr/>
          <p:nvPr userDrawn="1"/>
        </p:nvSpPr>
        <p:spPr>
          <a:xfrm>
            <a:off x="360000" y="6317153"/>
            <a:ext cx="1611312"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endParaRPr lang="en-GB" sz="700" noProof="0">
              <a:solidFill>
                <a:schemeClr val="tx1"/>
              </a:solidFill>
            </a:endParaRPr>
          </a:p>
        </p:txBody>
      </p:sp>
      <p:sp>
        <p:nvSpPr>
          <p:cNvPr id="14" name="text" descr="{&quot;templafy&quot;:{&quot;binding&quot;:&quot;Form.TitlePresentation&quot;,&quot;type&quot;:&quot;text&quot;}}" title="Form.TitlePresentation">
            <a:extLst>
              <a:ext uri="{FF2B5EF4-FFF2-40B4-BE49-F238E27FC236}">
                <a16:creationId xmlns:a16="http://schemas.microsoft.com/office/drawing/2014/main" id="{488CA253-86B3-4DAA-9705-E004BCFF7250}"/>
              </a:ext>
            </a:extLst>
          </p:cNvPr>
          <p:cNvSpPr/>
          <p:nvPr userDrawn="1"/>
        </p:nvSpPr>
        <p:spPr>
          <a:xfrm>
            <a:off x="2330450" y="6317153"/>
            <a:ext cx="2959100"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endParaRPr lang="en-GB" sz="700" noProof="0">
              <a:solidFill>
                <a:schemeClr val="tx1"/>
              </a:solidFill>
            </a:endParaRPr>
          </a:p>
        </p:txBody>
      </p:sp>
      <p:sp>
        <p:nvSpPr>
          <p:cNvPr id="11" name="sweco web" descr="{&quot;templafy&quot;:{&quot;binding&quot;:&quot;UserProfile.FooterSelection.WebAddressNoWww&quot;,&quot;type&quot;:&quot;text&quot;}}">
            <a:extLst>
              <a:ext uri="{FF2B5EF4-FFF2-40B4-BE49-F238E27FC236}">
                <a16:creationId xmlns:a16="http://schemas.microsoft.com/office/drawing/2014/main" id="{8569E888-4641-45C8-ABE0-FB54DEBFCD23}"/>
              </a:ext>
            </a:extLst>
          </p:cNvPr>
          <p:cNvSpPr txBox="1"/>
          <p:nvPr userDrawn="1"/>
        </p:nvSpPr>
        <p:spPr>
          <a:xfrm>
            <a:off x="10218739" y="6317153"/>
            <a:ext cx="1611312" cy="180485"/>
          </a:xfrm>
          <a:prstGeom prst="rect">
            <a:avLst/>
          </a:prstGeom>
        </p:spPr>
        <p:txBody>
          <a:bodyPr vert="horz" lIns="0" tIns="0" rIns="0" bIns="0" rtlCol="0" anchor="b" anchorCtr="0"/>
          <a:lstStyle>
            <a:defPPr>
              <a:defRPr lang="en-US"/>
            </a:defPPr>
            <a:lvl1pPr>
              <a:defRPr sz="800" b="0" spc="0" baseline="0">
                <a:solidFill>
                  <a:schemeClr val="tx2"/>
                </a:solidFill>
                <a:latin typeface="+mj-lt"/>
              </a:defRPr>
            </a:lvl1pPr>
          </a:lstStyle>
          <a:p>
            <a:pPr lvl="0" algn="r"/>
            <a:endParaRPr lang="en-GB" b="0">
              <a:solidFill>
                <a:schemeClr val="tx1"/>
              </a:solidFill>
            </a:endParaRPr>
          </a:p>
        </p:txBody>
      </p:sp>
    </p:spTree>
    <p:extLst>
      <p:ext uri="{BB962C8B-B14F-4D97-AF65-F5344CB8AC3E}">
        <p14:creationId xmlns:p14="http://schemas.microsoft.com/office/powerpoint/2010/main" val="2204180679"/>
      </p:ext>
    </p:extLst>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Editorial. Title and text">
    <p:bg>
      <p:bgRef idx="1001">
        <a:schemeClr val="bg1"/>
      </p:bgRef>
    </p:bg>
    <p:spTree>
      <p:nvGrpSpPr>
        <p:cNvPr id="1" name=""/>
        <p:cNvGrpSpPr/>
        <p:nvPr/>
      </p:nvGrpSpPr>
      <p:grpSpPr>
        <a:xfrm>
          <a:off x="0" y="0"/>
          <a:ext cx="0" cy="0"/>
          <a:chOff x="0" y="0"/>
          <a:chExt cx="0" cy="0"/>
        </a:xfrm>
      </p:grpSpPr>
      <p:sp>
        <p:nvSpPr>
          <p:cNvPr id="5" name="Date Placeholder 4" hidden="1">
            <a:extLst>
              <a:ext uri="{FF2B5EF4-FFF2-40B4-BE49-F238E27FC236}">
                <a16:creationId xmlns:a16="http://schemas.microsoft.com/office/drawing/2014/main" id="{D5EB77DB-1113-43CC-9494-E63E9FE978CF}"/>
              </a:ext>
            </a:extLst>
          </p:cNvPr>
          <p:cNvSpPr>
            <a:spLocks noGrp="1"/>
          </p:cNvSpPr>
          <p:nvPr>
            <p:ph type="dt" sz="half" idx="10"/>
          </p:nvPr>
        </p:nvSpPr>
        <p:spPr/>
        <p:txBody>
          <a:bodyPr/>
          <a:lstStyle>
            <a:lvl1pPr>
              <a:defRPr>
                <a:solidFill>
                  <a:srgbClr val="000000">
                    <a:alpha val="0"/>
                  </a:srgbClr>
                </a:solidFill>
              </a:defRPr>
            </a:lvl1pPr>
          </a:lstStyle>
          <a:p>
            <a:fld id="{FB583163-A7A2-46DD-8954-C641F489EE69}" type="datetime4">
              <a:rPr lang="en-GB" smtClean="0"/>
              <a:pPr/>
              <a:t>30 March 2023</a:t>
            </a:fld>
            <a:endParaRPr lang="en-GB"/>
          </a:p>
        </p:txBody>
      </p:sp>
      <p:sp>
        <p:nvSpPr>
          <p:cNvPr id="6" name="Footer Placeholder 5" hidden="1">
            <a:extLst>
              <a:ext uri="{FF2B5EF4-FFF2-40B4-BE49-F238E27FC236}">
                <a16:creationId xmlns:a16="http://schemas.microsoft.com/office/drawing/2014/main" id="{0D4E9E40-D75F-4816-8D37-FA4F873E3583}"/>
              </a:ext>
            </a:extLst>
          </p:cNvPr>
          <p:cNvSpPr>
            <a:spLocks noGrp="1"/>
          </p:cNvSpPr>
          <p:nvPr>
            <p:ph type="ftr" sz="quarter" idx="11"/>
          </p:nvPr>
        </p:nvSpPr>
        <p:spPr/>
        <p:txBody>
          <a:bodyPr/>
          <a:lstStyle>
            <a:lvl1pPr>
              <a:defRPr>
                <a:solidFill>
                  <a:srgbClr val="000000">
                    <a:alpha val="0"/>
                  </a:srgbClr>
                </a:solidFill>
              </a:defRPr>
            </a:lvl1pPr>
          </a:lstStyle>
          <a:p>
            <a:endParaRPr lang="en-GB"/>
          </a:p>
        </p:txBody>
      </p:sp>
      <p:sp>
        <p:nvSpPr>
          <p:cNvPr id="8" name="Rectangle 7">
            <a:extLst>
              <a:ext uri="{FF2B5EF4-FFF2-40B4-BE49-F238E27FC236}">
                <a16:creationId xmlns:a16="http://schemas.microsoft.com/office/drawing/2014/main" id="{4021532D-3B11-4547-83F3-18849C202CDA}"/>
              </a:ext>
            </a:extLst>
          </p:cNvPr>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4" name="Rectangle 3">
            <a:extLst>
              <a:ext uri="{FF2B5EF4-FFF2-40B4-BE49-F238E27FC236}">
                <a16:creationId xmlns:a16="http://schemas.microsoft.com/office/drawing/2014/main" id="{C811CEEF-AACC-44B6-BACB-BB91686526B7}"/>
              </a:ext>
            </a:extLst>
          </p:cNvPr>
          <p:cNvSpPr/>
          <p:nvPr userDrawn="1"/>
        </p:nvSpPr>
        <p:spPr bwMode="ltGray">
          <a:xfrm>
            <a:off x="6096000" y="0"/>
            <a:ext cx="6096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2" name="Title 1"/>
          <p:cNvSpPr>
            <a:spLocks noGrp="1"/>
          </p:cNvSpPr>
          <p:nvPr>
            <p:ph type="title" hasCustomPrompt="1"/>
          </p:nvPr>
        </p:nvSpPr>
        <p:spPr>
          <a:xfrm>
            <a:off x="358775" y="719138"/>
            <a:ext cx="5375275" cy="5419724"/>
          </a:xfrm>
        </p:spPr>
        <p:txBody>
          <a:bodyPr/>
          <a:lstStyle>
            <a:lvl1pPr>
              <a:defRPr sz="9600">
                <a:solidFill>
                  <a:schemeClr val="bg1"/>
                </a:solidFill>
              </a:defRPr>
            </a:lvl1pPr>
          </a:lstStyle>
          <a:p>
            <a:r>
              <a:rPr lang="en-GB" noProof="0"/>
              <a:t>Click to add title</a:t>
            </a:r>
          </a:p>
        </p:txBody>
      </p:sp>
      <p:sp>
        <p:nvSpPr>
          <p:cNvPr id="14" name="Text Placeholder 2">
            <a:extLst>
              <a:ext uri="{FF2B5EF4-FFF2-40B4-BE49-F238E27FC236}">
                <a16:creationId xmlns:a16="http://schemas.microsoft.com/office/drawing/2014/main" id="{1CB84B84-CC9A-4DB6-81CA-225F34A66574}"/>
              </a:ext>
            </a:extLst>
          </p:cNvPr>
          <p:cNvSpPr>
            <a:spLocks noGrp="1"/>
          </p:cNvSpPr>
          <p:nvPr>
            <p:ph type="body" sz="quarter" idx="13"/>
          </p:nvPr>
        </p:nvSpPr>
        <p:spPr>
          <a:xfrm>
            <a:off x="6454775" y="719138"/>
            <a:ext cx="2417763" cy="5419724"/>
          </a:xfrm>
        </p:spPr>
        <p:txBody>
          <a:bodyPr/>
          <a:lstStyle>
            <a:lvl1pPr>
              <a:lnSpc>
                <a:spcPct val="120000"/>
              </a:lnSpc>
              <a:buClrTx/>
              <a:defRPr/>
            </a:lvl1pPr>
            <a:lvl2pPr>
              <a:lnSpc>
                <a:spcPct val="120000"/>
              </a:lnSpc>
              <a:buClrTx/>
              <a:defRPr/>
            </a:lvl2pPr>
            <a:lvl3pPr>
              <a:lnSpc>
                <a:spcPct val="120000"/>
              </a:lnSpc>
              <a:buClrTx/>
              <a:defRPr/>
            </a:lvl3pPr>
            <a:lvl4pPr>
              <a:lnSpc>
                <a:spcPct val="120000"/>
              </a:lnSpc>
              <a:spcAft>
                <a:spcPts val="600"/>
              </a:spcAft>
              <a:defRPr/>
            </a:lvl4pPr>
            <a:lvl5pPr>
              <a:lnSpc>
                <a:spcPct val="120000"/>
              </a:lnSpc>
              <a:spcAft>
                <a:spcPts val="600"/>
              </a:spcAft>
              <a:defRPr/>
            </a:lvl5pPr>
            <a:lvl6pPr>
              <a:buClrTx/>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Slide Number Placeholder 10">
            <a:extLst>
              <a:ext uri="{FF2B5EF4-FFF2-40B4-BE49-F238E27FC236}">
                <a16:creationId xmlns:a16="http://schemas.microsoft.com/office/drawing/2014/main" id="{961248A5-AC23-44C1-8CCF-3D4E6CA4970C}"/>
              </a:ext>
            </a:extLst>
          </p:cNvPr>
          <p:cNvSpPr>
            <a:spLocks noGrp="1"/>
          </p:cNvSpPr>
          <p:nvPr>
            <p:ph type="sldNum" sz="quarter" idx="12"/>
          </p:nvPr>
        </p:nvSpPr>
        <p:spPr/>
        <p:txBody>
          <a:bodyPr/>
          <a:lstStyle>
            <a:lvl1pPr>
              <a:defRPr>
                <a:solidFill>
                  <a:schemeClr val="bg1"/>
                </a:solidFill>
              </a:defRPr>
            </a:lvl1pPr>
          </a:lstStyle>
          <a:p>
            <a:fld id="{23AA811B-2EBD-4900-905E-5BE206449611}" type="slidenum">
              <a:rPr lang="en-GB" smtClean="0"/>
              <a:pPr/>
              <a:t>‹#›</a:t>
            </a:fld>
            <a:endParaRPr lang="en-GB"/>
          </a:p>
        </p:txBody>
      </p:sp>
      <p:sp>
        <p:nvSpPr>
          <p:cNvPr id="13" name="text" descr="{&quot;templafy&quot;:{&quot;binding&quot;:&quot;Form.TitlePresentation&quot;,&quot;type&quot;:&quot;text&quot;}}" title="Form.TitlePresentation">
            <a:extLst>
              <a:ext uri="{FF2B5EF4-FFF2-40B4-BE49-F238E27FC236}">
                <a16:creationId xmlns:a16="http://schemas.microsoft.com/office/drawing/2014/main" id="{7729915B-EBC1-4B9C-A7AB-A0FE27AABADD}"/>
              </a:ext>
            </a:extLst>
          </p:cNvPr>
          <p:cNvSpPr/>
          <p:nvPr userDrawn="1"/>
        </p:nvSpPr>
        <p:spPr>
          <a:xfrm>
            <a:off x="2330450" y="6317153"/>
            <a:ext cx="2959100"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endParaRPr lang="en-GB" sz="700" noProof="0">
              <a:solidFill>
                <a:schemeClr val="bg1"/>
              </a:solidFill>
            </a:endParaRPr>
          </a:p>
        </p:txBody>
      </p:sp>
      <p:sp>
        <p:nvSpPr>
          <p:cNvPr id="15" name="date" descr="{&quot;templafy&quot;:{&quot;type&quot;:&quot;date&quot;,&quot;visibility&quot;:{&quot;compareValue&quot;:&quot;&quot;},&quot;binding&quot;:&quot;Form.Date&quot;,&quot;format&quot;:&quot;{{DateFormats.GeneralDate}}&quot;}}" title="Form.Date">
            <a:extLst>
              <a:ext uri="{FF2B5EF4-FFF2-40B4-BE49-F238E27FC236}">
                <a16:creationId xmlns:a16="http://schemas.microsoft.com/office/drawing/2014/main" id="{313EAC08-E95A-439A-8D8F-237126EA0ACB}"/>
              </a:ext>
            </a:extLst>
          </p:cNvPr>
          <p:cNvSpPr/>
          <p:nvPr userDrawn="1"/>
        </p:nvSpPr>
        <p:spPr>
          <a:xfrm>
            <a:off x="718774" y="6317153"/>
            <a:ext cx="1611312"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endParaRPr lang="en-GB" sz="700" noProof="0">
              <a:solidFill>
                <a:schemeClr val="bg1"/>
              </a:solidFill>
            </a:endParaRPr>
          </a:p>
        </p:txBody>
      </p:sp>
      <p:pic>
        <p:nvPicPr>
          <p:cNvPr id="7" name="Graphic 6">
            <a:extLst>
              <a:ext uri="{FF2B5EF4-FFF2-40B4-BE49-F238E27FC236}">
                <a16:creationId xmlns:a16="http://schemas.microsoft.com/office/drawing/2014/main" id="{6F0B32E5-E10C-74F9-21A7-DF47B94802E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204574" y="6315172"/>
            <a:ext cx="627063" cy="182467"/>
          </a:xfrm>
          <a:prstGeom prst="rect">
            <a:avLst/>
          </a:prstGeom>
        </p:spPr>
      </p:pic>
    </p:spTree>
    <p:extLst>
      <p:ext uri="{BB962C8B-B14F-4D97-AF65-F5344CB8AC3E}">
        <p14:creationId xmlns:p14="http://schemas.microsoft.com/office/powerpoint/2010/main" val="3708434259"/>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4066" userDrawn="1">
          <p15:clr>
            <a:srgbClr val="F26B43"/>
          </p15:clr>
        </p15:guide>
        <p15:guide id="2" pos="3612" userDrawn="1">
          <p15:clr>
            <a:srgbClr val="F26B43"/>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Quote">
    <p:bg>
      <p:bgPr>
        <a:solidFill>
          <a:schemeClr val="bg2"/>
        </a:solidFill>
        <a:effectLst/>
      </p:bgPr>
    </p:bg>
    <p:spTree>
      <p:nvGrpSpPr>
        <p:cNvPr id="1" name=""/>
        <p:cNvGrpSpPr/>
        <p:nvPr/>
      </p:nvGrpSpPr>
      <p:grpSpPr>
        <a:xfrm>
          <a:off x="0" y="0"/>
          <a:ext cx="0" cy="0"/>
          <a:chOff x="0" y="0"/>
          <a:chExt cx="0" cy="0"/>
        </a:xfrm>
      </p:grpSpPr>
      <p:sp>
        <p:nvSpPr>
          <p:cNvPr id="6" name="Background">
            <a:extLst>
              <a:ext uri="{FF2B5EF4-FFF2-40B4-BE49-F238E27FC236}">
                <a16:creationId xmlns:a16="http://schemas.microsoft.com/office/drawing/2014/main" id="{B6FC43D1-0E3D-4D1E-B124-F4479ADA216E}"/>
              </a:ext>
            </a:extLst>
          </p:cNvPr>
          <p:cNvSpPr txBox="1">
            <a:spLocks/>
          </p:cNvSpPr>
          <p:nvPr userDrawn="1"/>
        </p:nvSpPr>
        <p:spPr>
          <a:xfrm>
            <a:off x="0" y="0"/>
            <a:ext cx="12192000" cy="6861600"/>
          </a:xfrm>
          <a:prstGeom prst="rect">
            <a:avLst/>
          </a:prstGeom>
          <a:solidFill>
            <a:schemeClr val="bg2"/>
          </a:solidFill>
        </p:spPr>
        <p:txBody>
          <a:bodyPr vert="horz" lIns="540000" tIns="540000" rIns="540000" bIns="540000" rtlCol="0" anchor="ctr" anchorCtr="0">
            <a:noAutofit/>
          </a:bodyPr>
          <a:lstStyle>
            <a:lvl1pPr algn="l" defTabSz="914400" rtl="0" eaLnBrk="1" latinLnBrk="0" hangingPunct="1">
              <a:lnSpc>
                <a:spcPct val="83000"/>
              </a:lnSpc>
              <a:spcBef>
                <a:spcPct val="0"/>
              </a:spcBef>
              <a:buNone/>
              <a:defRPr sz="4000" b="1" kern="1200" cap="none" spc="0" baseline="0">
                <a:solidFill>
                  <a:schemeClr val="accent1"/>
                </a:solidFill>
                <a:latin typeface="+mj-lt"/>
                <a:ea typeface="+mj-ea"/>
                <a:cs typeface="+mj-cs"/>
              </a:defRPr>
            </a:lvl1pPr>
          </a:lstStyle>
          <a:p>
            <a:pPr algn="ctr"/>
            <a:endParaRPr lang="en-GB" sz="6000">
              <a:solidFill>
                <a:schemeClr val="bg1"/>
              </a:solidFill>
            </a:endParaRPr>
          </a:p>
        </p:txBody>
      </p:sp>
      <p:sp>
        <p:nvSpPr>
          <p:cNvPr id="9" name="Text Placeholder 8">
            <a:extLst>
              <a:ext uri="{FF2B5EF4-FFF2-40B4-BE49-F238E27FC236}">
                <a16:creationId xmlns:a16="http://schemas.microsoft.com/office/drawing/2014/main" id="{766167BD-2E1B-4064-9794-6E8308216508}"/>
              </a:ext>
            </a:extLst>
          </p:cNvPr>
          <p:cNvSpPr>
            <a:spLocks noGrp="1"/>
          </p:cNvSpPr>
          <p:nvPr>
            <p:ph type="body" sz="quarter" idx="13" hasCustomPrompt="1"/>
          </p:nvPr>
        </p:nvSpPr>
        <p:spPr>
          <a:xfrm>
            <a:off x="2330450" y="1440000"/>
            <a:ext cx="5556250" cy="4697275"/>
          </a:xfrm>
        </p:spPr>
        <p:txBody>
          <a:bodyPr/>
          <a:lstStyle>
            <a:lvl1pPr marL="0" indent="0">
              <a:lnSpc>
                <a:spcPct val="83000"/>
              </a:lnSpc>
              <a:spcAft>
                <a:spcPts val="0"/>
              </a:spcAft>
              <a:buFont typeface="Sweco Sans" panose="00000500000000000000" pitchFamily="2" charset="0"/>
              <a:buNone/>
              <a:defRPr sz="6000"/>
            </a:lvl1pPr>
            <a:lvl2pPr marL="0" indent="0">
              <a:lnSpc>
                <a:spcPct val="120000"/>
              </a:lnSpc>
              <a:spcBef>
                <a:spcPts val="2100"/>
              </a:spcBef>
              <a:spcAft>
                <a:spcPts val="0"/>
              </a:spcAft>
              <a:buFont typeface="Sweco Sans" panose="00000500000000000000" pitchFamily="2" charset="0"/>
              <a:buChar char="​"/>
              <a:defRPr sz="1400"/>
            </a:lvl2pPr>
            <a:lvl3pPr marL="0" indent="0">
              <a:lnSpc>
                <a:spcPct val="120000"/>
              </a:lnSpc>
              <a:spcAft>
                <a:spcPts val="0"/>
              </a:spcAft>
              <a:buFont typeface="Sweco Sans" panose="00000500000000000000" pitchFamily="2" charset="0"/>
              <a:buChar char="​"/>
              <a:defRPr sz="1400">
                <a:solidFill>
                  <a:schemeClr val="tx1"/>
                </a:solidFill>
              </a:defRPr>
            </a:lvl3pPr>
            <a:lvl4pPr>
              <a:lnSpc>
                <a:spcPct val="120000"/>
              </a:lnSpc>
              <a:spcAft>
                <a:spcPts val="0"/>
              </a:spcAft>
              <a:defRPr sz="1400" b="0">
                <a:solidFill>
                  <a:schemeClr val="tx1"/>
                </a:solidFill>
              </a:defRPr>
            </a:lvl4pPr>
            <a:lvl5pPr>
              <a:lnSpc>
                <a:spcPct val="120000"/>
              </a:lnSpc>
              <a:spcAft>
                <a:spcPts val="0"/>
              </a:spcAft>
              <a:defRPr sz="1400">
                <a:solidFill>
                  <a:schemeClr val="tx1"/>
                </a:solidFill>
              </a:defRPr>
            </a:lvl5pPr>
            <a:lvl6pPr marL="0" indent="0">
              <a:lnSpc>
                <a:spcPct val="120000"/>
              </a:lnSpc>
              <a:spcAft>
                <a:spcPts val="0"/>
              </a:spcAft>
              <a:buFont typeface="Sweco Sans" panose="00000500000000000000" pitchFamily="2" charset="0"/>
              <a:buChar char="​"/>
              <a:defRPr sz="1400">
                <a:solidFill>
                  <a:schemeClr val="tx1"/>
                </a:solidFill>
              </a:defRPr>
            </a:lvl6pPr>
            <a:lvl7pPr>
              <a:lnSpc>
                <a:spcPct val="120000"/>
              </a:lnSpc>
              <a:spcAft>
                <a:spcPts val="0"/>
              </a:spcAft>
              <a:defRPr sz="1400" b="0">
                <a:solidFill>
                  <a:schemeClr val="tx1"/>
                </a:solidFill>
              </a:defRPr>
            </a:lvl7pPr>
            <a:lvl8pPr>
              <a:lnSpc>
                <a:spcPct val="120000"/>
              </a:lnSpc>
              <a:spcAft>
                <a:spcPts val="0"/>
              </a:spcAft>
              <a:defRPr sz="1400" b="0">
                <a:solidFill>
                  <a:schemeClr val="tx1"/>
                </a:solidFill>
              </a:defRPr>
            </a:lvl8pPr>
            <a:lvl9pPr>
              <a:lnSpc>
                <a:spcPct val="120000"/>
              </a:lnSpc>
              <a:spcBef>
                <a:spcPts val="0"/>
              </a:spcBef>
              <a:defRPr sz="1400">
                <a:solidFill>
                  <a:schemeClr val="tx1"/>
                </a:solidFill>
              </a:defRPr>
            </a:lvl9pPr>
          </a:lstStyle>
          <a:p>
            <a:pPr lvl="0"/>
            <a:r>
              <a:rPr lang="en-GB"/>
              <a:t>Click to add quote </a:t>
            </a:r>
          </a:p>
          <a:p>
            <a:pPr lvl="1"/>
            <a:r>
              <a:rPr lang="en-GB"/>
              <a:t>Second level</a:t>
            </a:r>
          </a:p>
        </p:txBody>
      </p:sp>
      <p:sp>
        <p:nvSpPr>
          <p:cNvPr id="11" name="Text Placeholder 10">
            <a:extLst>
              <a:ext uri="{FF2B5EF4-FFF2-40B4-BE49-F238E27FC236}">
                <a16:creationId xmlns:a16="http://schemas.microsoft.com/office/drawing/2014/main" id="{3043AD43-C600-4496-A3A5-605A75D1CECE}"/>
              </a:ext>
            </a:extLst>
          </p:cNvPr>
          <p:cNvSpPr>
            <a:spLocks noGrp="1"/>
          </p:cNvSpPr>
          <p:nvPr>
            <p:ph type="body" sz="quarter" idx="17" hasCustomPrompt="1"/>
          </p:nvPr>
        </p:nvSpPr>
        <p:spPr>
          <a:xfrm>
            <a:off x="2330450" y="5342400"/>
            <a:ext cx="5556250" cy="432000"/>
          </a:xfrm>
        </p:spPr>
        <p:txBody>
          <a:bodyPr anchor="b" anchorCtr="0"/>
          <a:lstStyle>
            <a:lvl1pPr marL="0" indent="0">
              <a:buFontTx/>
              <a:buNone/>
              <a:defRPr sz="1400"/>
            </a:lvl1pPr>
            <a:lvl2pPr marL="270000" indent="0">
              <a:buNone/>
              <a:defRPr/>
            </a:lvl2pPr>
          </a:lstStyle>
          <a:p>
            <a:pPr lvl="0"/>
            <a:r>
              <a:rPr lang="en-GB"/>
              <a:t>Click to add name, source etc…</a:t>
            </a:r>
          </a:p>
        </p:txBody>
      </p:sp>
      <p:sp>
        <p:nvSpPr>
          <p:cNvPr id="3" name="Date Placeholder 2">
            <a:extLst>
              <a:ext uri="{FF2B5EF4-FFF2-40B4-BE49-F238E27FC236}">
                <a16:creationId xmlns:a16="http://schemas.microsoft.com/office/drawing/2014/main" id="{BC6728B5-98D3-450F-BE79-D3771948FDB2}"/>
              </a:ext>
            </a:extLst>
          </p:cNvPr>
          <p:cNvSpPr>
            <a:spLocks noGrp="1"/>
          </p:cNvSpPr>
          <p:nvPr>
            <p:ph type="dt" sz="half" idx="14"/>
          </p:nvPr>
        </p:nvSpPr>
        <p:spPr/>
        <p:txBody>
          <a:bodyPr/>
          <a:lstStyle>
            <a:lvl1pPr>
              <a:defRPr>
                <a:solidFill>
                  <a:srgbClr val="000000">
                    <a:alpha val="0"/>
                  </a:srgbClr>
                </a:solidFill>
              </a:defRPr>
            </a:lvl1pPr>
          </a:lstStyle>
          <a:p>
            <a:fld id="{2A4BD563-012F-48EA-B381-9DD6758D31BE}" type="datetime4">
              <a:rPr lang="en-GB" smtClean="0"/>
              <a:pPr/>
              <a:t>30 March 2023</a:t>
            </a:fld>
            <a:endParaRPr lang="en-GB"/>
          </a:p>
        </p:txBody>
      </p:sp>
      <p:sp>
        <p:nvSpPr>
          <p:cNvPr id="4" name="Footer Placeholder 3">
            <a:extLst>
              <a:ext uri="{FF2B5EF4-FFF2-40B4-BE49-F238E27FC236}">
                <a16:creationId xmlns:a16="http://schemas.microsoft.com/office/drawing/2014/main" id="{2961B2EB-4C69-4214-B603-16A6AEEFF955}"/>
              </a:ext>
            </a:extLst>
          </p:cNvPr>
          <p:cNvSpPr>
            <a:spLocks noGrp="1"/>
          </p:cNvSpPr>
          <p:nvPr>
            <p:ph type="ftr" sz="quarter" idx="15"/>
          </p:nvPr>
        </p:nvSpPr>
        <p:spPr/>
        <p:txBody>
          <a:bodyPr/>
          <a:lstStyle>
            <a:lvl1pPr>
              <a:defRPr>
                <a:solidFill>
                  <a:srgbClr val="000000">
                    <a:alpha val="0"/>
                  </a:srgbClr>
                </a:solidFill>
              </a:defRPr>
            </a:lvl1pPr>
          </a:lstStyle>
          <a:p>
            <a:endParaRPr lang="en-GB"/>
          </a:p>
        </p:txBody>
      </p:sp>
      <p:sp>
        <p:nvSpPr>
          <p:cNvPr id="5" name="Slide Number Placeholder 4">
            <a:extLst>
              <a:ext uri="{FF2B5EF4-FFF2-40B4-BE49-F238E27FC236}">
                <a16:creationId xmlns:a16="http://schemas.microsoft.com/office/drawing/2014/main" id="{EA161751-16F2-45FD-8A13-61A2D47D7DB4}"/>
              </a:ext>
            </a:extLst>
          </p:cNvPr>
          <p:cNvSpPr>
            <a:spLocks noGrp="1"/>
          </p:cNvSpPr>
          <p:nvPr>
            <p:ph type="sldNum" sz="quarter" idx="16"/>
          </p:nvPr>
        </p:nvSpPr>
        <p:spPr/>
        <p:txBody>
          <a:bodyPr/>
          <a:lstStyle/>
          <a:p>
            <a:fld id="{23AA811B-2EBD-4900-905E-5BE206449611}" type="slidenum">
              <a:rPr lang="en-GB" smtClean="0"/>
              <a:pPr/>
              <a:t>‹#›</a:t>
            </a:fld>
            <a:endParaRPr lang="en-GB"/>
          </a:p>
        </p:txBody>
      </p:sp>
      <p:sp>
        <p:nvSpPr>
          <p:cNvPr id="10" name="text" descr="{&quot;templafy&quot;:{&quot;binding&quot;:&quot;Form.TitlePresentation&quot;,&quot;type&quot;:&quot;text&quot;}}" title="Form.TitlePresentation">
            <a:extLst>
              <a:ext uri="{FF2B5EF4-FFF2-40B4-BE49-F238E27FC236}">
                <a16:creationId xmlns:a16="http://schemas.microsoft.com/office/drawing/2014/main" id="{52DEDE60-B59F-4B86-892E-D666078617C0}"/>
              </a:ext>
            </a:extLst>
          </p:cNvPr>
          <p:cNvSpPr/>
          <p:nvPr userDrawn="1"/>
        </p:nvSpPr>
        <p:spPr>
          <a:xfrm>
            <a:off x="2330450" y="6317153"/>
            <a:ext cx="2959100"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endParaRPr lang="en-GB" sz="700" noProof="0">
              <a:solidFill>
                <a:schemeClr val="tx1"/>
              </a:solidFill>
            </a:endParaRPr>
          </a:p>
        </p:txBody>
      </p:sp>
      <p:sp>
        <p:nvSpPr>
          <p:cNvPr id="12" name="date" descr="{&quot;templafy&quot;:{&quot;type&quot;:&quot;date&quot;,&quot;visibility&quot;:{&quot;compareValue&quot;:&quot;&quot;},&quot;binding&quot;:&quot;Form.Date&quot;,&quot;format&quot;:&quot;{{DateFormats.GeneralDate}}&quot;}}" title="Form.Date">
            <a:extLst>
              <a:ext uri="{FF2B5EF4-FFF2-40B4-BE49-F238E27FC236}">
                <a16:creationId xmlns:a16="http://schemas.microsoft.com/office/drawing/2014/main" id="{230B6370-2531-4640-A313-BA199C166509}"/>
              </a:ext>
            </a:extLst>
          </p:cNvPr>
          <p:cNvSpPr/>
          <p:nvPr userDrawn="1"/>
        </p:nvSpPr>
        <p:spPr>
          <a:xfrm>
            <a:off x="718774" y="6317153"/>
            <a:ext cx="1611312"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endParaRPr lang="en-GB" sz="700" noProof="0">
              <a:solidFill>
                <a:schemeClr val="tx1"/>
              </a:solidFill>
            </a:endParaRPr>
          </a:p>
        </p:txBody>
      </p:sp>
      <p:pic>
        <p:nvPicPr>
          <p:cNvPr id="7" name="Graphic 6">
            <a:extLst>
              <a:ext uri="{FF2B5EF4-FFF2-40B4-BE49-F238E27FC236}">
                <a16:creationId xmlns:a16="http://schemas.microsoft.com/office/drawing/2014/main" id="{D33690F4-9868-015B-08AC-93B8F3F2FB9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204574" y="6315172"/>
            <a:ext cx="627063" cy="182467"/>
          </a:xfrm>
          <a:prstGeom prst="rect">
            <a:avLst/>
          </a:prstGeom>
        </p:spPr>
      </p:pic>
    </p:spTree>
    <p:extLst>
      <p:ext uri="{BB962C8B-B14F-4D97-AF65-F5344CB8AC3E}">
        <p14:creationId xmlns:p14="http://schemas.microsoft.com/office/powerpoint/2010/main" val="388141395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Quote bright green">
    <p:bg>
      <p:bgRef idx="1001">
        <a:schemeClr val="bg1"/>
      </p:bgRef>
    </p:bg>
    <p:spTree>
      <p:nvGrpSpPr>
        <p:cNvPr id="1" name=""/>
        <p:cNvGrpSpPr/>
        <p:nvPr/>
      </p:nvGrpSpPr>
      <p:grpSpPr>
        <a:xfrm>
          <a:off x="0" y="0"/>
          <a:ext cx="0" cy="0"/>
          <a:chOff x="0" y="0"/>
          <a:chExt cx="0" cy="0"/>
        </a:xfrm>
      </p:grpSpPr>
      <p:sp>
        <p:nvSpPr>
          <p:cNvPr id="6" name="Background">
            <a:extLst>
              <a:ext uri="{FF2B5EF4-FFF2-40B4-BE49-F238E27FC236}">
                <a16:creationId xmlns:a16="http://schemas.microsoft.com/office/drawing/2014/main" id="{B6FC43D1-0E3D-4D1E-B124-F4479ADA216E}"/>
              </a:ext>
            </a:extLst>
          </p:cNvPr>
          <p:cNvSpPr txBox="1">
            <a:spLocks/>
          </p:cNvSpPr>
          <p:nvPr userDrawn="1"/>
        </p:nvSpPr>
        <p:spPr>
          <a:xfrm>
            <a:off x="0" y="0"/>
            <a:ext cx="12192000" cy="6861600"/>
          </a:xfrm>
          <a:prstGeom prst="rect">
            <a:avLst/>
          </a:prstGeom>
          <a:solidFill>
            <a:schemeClr val="accent3"/>
          </a:solidFill>
        </p:spPr>
        <p:txBody>
          <a:bodyPr vert="horz" lIns="540000" tIns="540000" rIns="540000" bIns="540000" rtlCol="0" anchor="ctr" anchorCtr="0">
            <a:noAutofit/>
          </a:bodyPr>
          <a:lstStyle>
            <a:lvl1pPr algn="l" defTabSz="914400" rtl="0" eaLnBrk="1" latinLnBrk="0" hangingPunct="1">
              <a:lnSpc>
                <a:spcPct val="83000"/>
              </a:lnSpc>
              <a:spcBef>
                <a:spcPct val="0"/>
              </a:spcBef>
              <a:buNone/>
              <a:defRPr sz="4000" b="1" kern="1200" cap="none" spc="0" baseline="0">
                <a:solidFill>
                  <a:schemeClr val="accent1"/>
                </a:solidFill>
                <a:latin typeface="+mj-lt"/>
                <a:ea typeface="+mj-ea"/>
                <a:cs typeface="+mj-cs"/>
              </a:defRPr>
            </a:lvl1pPr>
          </a:lstStyle>
          <a:p>
            <a:pPr algn="ctr"/>
            <a:endParaRPr lang="en-GB" sz="6000">
              <a:solidFill>
                <a:schemeClr val="bg1"/>
              </a:solidFill>
            </a:endParaRPr>
          </a:p>
        </p:txBody>
      </p:sp>
      <p:sp>
        <p:nvSpPr>
          <p:cNvPr id="9" name="Text Placeholder 8">
            <a:extLst>
              <a:ext uri="{FF2B5EF4-FFF2-40B4-BE49-F238E27FC236}">
                <a16:creationId xmlns:a16="http://schemas.microsoft.com/office/drawing/2014/main" id="{766167BD-2E1B-4064-9794-6E8308216508}"/>
              </a:ext>
            </a:extLst>
          </p:cNvPr>
          <p:cNvSpPr>
            <a:spLocks noGrp="1"/>
          </p:cNvSpPr>
          <p:nvPr>
            <p:ph type="body" sz="quarter" idx="13" hasCustomPrompt="1"/>
          </p:nvPr>
        </p:nvSpPr>
        <p:spPr>
          <a:xfrm>
            <a:off x="2330450" y="1440000"/>
            <a:ext cx="5556250" cy="4697275"/>
          </a:xfrm>
        </p:spPr>
        <p:txBody>
          <a:bodyPr/>
          <a:lstStyle>
            <a:lvl1pPr marL="0" indent="0">
              <a:lnSpc>
                <a:spcPct val="83000"/>
              </a:lnSpc>
              <a:spcAft>
                <a:spcPts val="0"/>
              </a:spcAft>
              <a:buFont typeface="Sweco Sans" panose="00000500000000000000" pitchFamily="2" charset="0"/>
              <a:buNone/>
              <a:defRPr sz="6000"/>
            </a:lvl1pPr>
            <a:lvl2pPr marL="0" indent="0">
              <a:lnSpc>
                <a:spcPct val="120000"/>
              </a:lnSpc>
              <a:spcBef>
                <a:spcPts val="2100"/>
              </a:spcBef>
              <a:spcAft>
                <a:spcPts val="0"/>
              </a:spcAft>
              <a:buFont typeface="Sweco Sans" panose="00000500000000000000" pitchFamily="2" charset="0"/>
              <a:buChar char="​"/>
              <a:defRPr sz="1400"/>
            </a:lvl2pPr>
            <a:lvl3pPr marL="0" indent="0">
              <a:lnSpc>
                <a:spcPct val="120000"/>
              </a:lnSpc>
              <a:spcAft>
                <a:spcPts val="0"/>
              </a:spcAft>
              <a:buFont typeface="Sweco Sans" panose="00000500000000000000" pitchFamily="2" charset="0"/>
              <a:buChar char="​"/>
              <a:defRPr sz="1400">
                <a:solidFill>
                  <a:schemeClr val="tx1"/>
                </a:solidFill>
              </a:defRPr>
            </a:lvl3pPr>
            <a:lvl4pPr>
              <a:lnSpc>
                <a:spcPct val="120000"/>
              </a:lnSpc>
              <a:spcAft>
                <a:spcPts val="0"/>
              </a:spcAft>
              <a:defRPr sz="1400" b="0">
                <a:solidFill>
                  <a:schemeClr val="tx1"/>
                </a:solidFill>
              </a:defRPr>
            </a:lvl4pPr>
            <a:lvl5pPr>
              <a:lnSpc>
                <a:spcPct val="120000"/>
              </a:lnSpc>
              <a:spcAft>
                <a:spcPts val="0"/>
              </a:spcAft>
              <a:defRPr sz="1400">
                <a:solidFill>
                  <a:schemeClr val="tx1"/>
                </a:solidFill>
              </a:defRPr>
            </a:lvl5pPr>
            <a:lvl6pPr marL="0" indent="0">
              <a:lnSpc>
                <a:spcPct val="120000"/>
              </a:lnSpc>
              <a:spcAft>
                <a:spcPts val="0"/>
              </a:spcAft>
              <a:buFont typeface="Sweco Sans" panose="00000500000000000000" pitchFamily="2" charset="0"/>
              <a:buChar char="​"/>
              <a:defRPr sz="1400">
                <a:solidFill>
                  <a:schemeClr val="tx1"/>
                </a:solidFill>
              </a:defRPr>
            </a:lvl6pPr>
            <a:lvl7pPr>
              <a:lnSpc>
                <a:spcPct val="120000"/>
              </a:lnSpc>
              <a:spcAft>
                <a:spcPts val="0"/>
              </a:spcAft>
              <a:defRPr sz="1400" b="0">
                <a:solidFill>
                  <a:schemeClr val="tx1"/>
                </a:solidFill>
              </a:defRPr>
            </a:lvl7pPr>
            <a:lvl8pPr>
              <a:lnSpc>
                <a:spcPct val="120000"/>
              </a:lnSpc>
              <a:spcAft>
                <a:spcPts val="0"/>
              </a:spcAft>
              <a:defRPr sz="1400" b="0">
                <a:solidFill>
                  <a:schemeClr val="tx1"/>
                </a:solidFill>
              </a:defRPr>
            </a:lvl8pPr>
            <a:lvl9pPr>
              <a:lnSpc>
                <a:spcPct val="120000"/>
              </a:lnSpc>
              <a:spcBef>
                <a:spcPts val="0"/>
              </a:spcBef>
              <a:defRPr sz="1400">
                <a:solidFill>
                  <a:schemeClr val="tx1"/>
                </a:solidFill>
              </a:defRPr>
            </a:lvl9pPr>
          </a:lstStyle>
          <a:p>
            <a:pPr lvl="0"/>
            <a:r>
              <a:rPr lang="en-GB"/>
              <a:t>Click to add quote </a:t>
            </a:r>
          </a:p>
          <a:p>
            <a:pPr lvl="1"/>
            <a:r>
              <a:rPr lang="en-GB"/>
              <a:t>Second level</a:t>
            </a:r>
          </a:p>
        </p:txBody>
      </p:sp>
      <p:sp>
        <p:nvSpPr>
          <p:cNvPr id="11" name="Text Placeholder 10">
            <a:extLst>
              <a:ext uri="{FF2B5EF4-FFF2-40B4-BE49-F238E27FC236}">
                <a16:creationId xmlns:a16="http://schemas.microsoft.com/office/drawing/2014/main" id="{3043AD43-C600-4496-A3A5-605A75D1CECE}"/>
              </a:ext>
            </a:extLst>
          </p:cNvPr>
          <p:cNvSpPr>
            <a:spLocks noGrp="1"/>
          </p:cNvSpPr>
          <p:nvPr>
            <p:ph type="body" sz="quarter" idx="17" hasCustomPrompt="1"/>
          </p:nvPr>
        </p:nvSpPr>
        <p:spPr>
          <a:xfrm>
            <a:off x="2330450" y="5342400"/>
            <a:ext cx="5556250" cy="432000"/>
          </a:xfrm>
        </p:spPr>
        <p:txBody>
          <a:bodyPr anchor="b" anchorCtr="0"/>
          <a:lstStyle>
            <a:lvl1pPr marL="0" indent="0">
              <a:buFontTx/>
              <a:buNone/>
              <a:defRPr sz="1400"/>
            </a:lvl1pPr>
            <a:lvl2pPr marL="270000" indent="0">
              <a:buNone/>
              <a:defRPr/>
            </a:lvl2pPr>
          </a:lstStyle>
          <a:p>
            <a:pPr lvl="0"/>
            <a:r>
              <a:rPr lang="en-GB"/>
              <a:t>Click to add name, source etc…</a:t>
            </a:r>
          </a:p>
        </p:txBody>
      </p:sp>
      <p:sp>
        <p:nvSpPr>
          <p:cNvPr id="3" name="Date Placeholder 2">
            <a:extLst>
              <a:ext uri="{FF2B5EF4-FFF2-40B4-BE49-F238E27FC236}">
                <a16:creationId xmlns:a16="http://schemas.microsoft.com/office/drawing/2014/main" id="{BC6728B5-98D3-450F-BE79-D3771948FDB2}"/>
              </a:ext>
            </a:extLst>
          </p:cNvPr>
          <p:cNvSpPr>
            <a:spLocks noGrp="1"/>
          </p:cNvSpPr>
          <p:nvPr>
            <p:ph type="dt" sz="half" idx="14"/>
          </p:nvPr>
        </p:nvSpPr>
        <p:spPr/>
        <p:txBody>
          <a:bodyPr/>
          <a:lstStyle>
            <a:lvl1pPr>
              <a:defRPr>
                <a:solidFill>
                  <a:srgbClr val="000000">
                    <a:alpha val="0"/>
                  </a:srgbClr>
                </a:solidFill>
              </a:defRPr>
            </a:lvl1pPr>
          </a:lstStyle>
          <a:p>
            <a:fld id="{2A4BD563-012F-48EA-B381-9DD6758D31BE}" type="datetime4">
              <a:rPr lang="en-GB" smtClean="0"/>
              <a:pPr/>
              <a:t>30 March 2023</a:t>
            </a:fld>
            <a:endParaRPr lang="en-GB"/>
          </a:p>
        </p:txBody>
      </p:sp>
      <p:sp>
        <p:nvSpPr>
          <p:cNvPr id="4" name="Footer Placeholder 3">
            <a:extLst>
              <a:ext uri="{FF2B5EF4-FFF2-40B4-BE49-F238E27FC236}">
                <a16:creationId xmlns:a16="http://schemas.microsoft.com/office/drawing/2014/main" id="{2961B2EB-4C69-4214-B603-16A6AEEFF955}"/>
              </a:ext>
            </a:extLst>
          </p:cNvPr>
          <p:cNvSpPr>
            <a:spLocks noGrp="1"/>
          </p:cNvSpPr>
          <p:nvPr>
            <p:ph type="ftr" sz="quarter" idx="15"/>
          </p:nvPr>
        </p:nvSpPr>
        <p:spPr/>
        <p:txBody>
          <a:bodyPr/>
          <a:lstStyle>
            <a:lvl1pPr>
              <a:defRPr>
                <a:solidFill>
                  <a:srgbClr val="000000">
                    <a:alpha val="0"/>
                  </a:srgbClr>
                </a:solidFill>
              </a:defRPr>
            </a:lvl1pPr>
          </a:lstStyle>
          <a:p>
            <a:endParaRPr lang="en-GB"/>
          </a:p>
        </p:txBody>
      </p:sp>
      <p:sp>
        <p:nvSpPr>
          <p:cNvPr id="5" name="Slide Number Placeholder 4">
            <a:extLst>
              <a:ext uri="{FF2B5EF4-FFF2-40B4-BE49-F238E27FC236}">
                <a16:creationId xmlns:a16="http://schemas.microsoft.com/office/drawing/2014/main" id="{EA161751-16F2-45FD-8A13-61A2D47D7DB4}"/>
              </a:ext>
            </a:extLst>
          </p:cNvPr>
          <p:cNvSpPr>
            <a:spLocks noGrp="1"/>
          </p:cNvSpPr>
          <p:nvPr>
            <p:ph type="sldNum" sz="quarter" idx="16"/>
          </p:nvPr>
        </p:nvSpPr>
        <p:spPr/>
        <p:txBody>
          <a:bodyPr/>
          <a:lstStyle/>
          <a:p>
            <a:fld id="{23AA811B-2EBD-4900-905E-5BE206449611}" type="slidenum">
              <a:rPr lang="en-GB" smtClean="0"/>
              <a:pPr/>
              <a:t>‹#›</a:t>
            </a:fld>
            <a:endParaRPr lang="en-GB"/>
          </a:p>
        </p:txBody>
      </p:sp>
      <p:sp>
        <p:nvSpPr>
          <p:cNvPr id="10" name="text" descr="{&quot;templafy&quot;:{&quot;binding&quot;:&quot;Form.TitlePresentation&quot;,&quot;type&quot;:&quot;text&quot;}}" title="Form.TitlePresentation">
            <a:extLst>
              <a:ext uri="{FF2B5EF4-FFF2-40B4-BE49-F238E27FC236}">
                <a16:creationId xmlns:a16="http://schemas.microsoft.com/office/drawing/2014/main" id="{52DEDE60-B59F-4B86-892E-D666078617C0}"/>
              </a:ext>
            </a:extLst>
          </p:cNvPr>
          <p:cNvSpPr/>
          <p:nvPr userDrawn="1"/>
        </p:nvSpPr>
        <p:spPr>
          <a:xfrm>
            <a:off x="2330450" y="6317153"/>
            <a:ext cx="2959100"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endParaRPr lang="en-GB" sz="700" noProof="0">
              <a:solidFill>
                <a:schemeClr val="tx1"/>
              </a:solidFill>
            </a:endParaRPr>
          </a:p>
        </p:txBody>
      </p:sp>
      <p:sp>
        <p:nvSpPr>
          <p:cNvPr id="12" name="date" descr="{&quot;templafy&quot;:{&quot;type&quot;:&quot;date&quot;,&quot;visibility&quot;:{&quot;compareValue&quot;:&quot;&quot;},&quot;binding&quot;:&quot;Form.Date&quot;,&quot;format&quot;:&quot;{{DateFormats.GeneralDate}}&quot;}}" title="Form.Date">
            <a:extLst>
              <a:ext uri="{FF2B5EF4-FFF2-40B4-BE49-F238E27FC236}">
                <a16:creationId xmlns:a16="http://schemas.microsoft.com/office/drawing/2014/main" id="{230B6370-2531-4640-A313-BA199C166509}"/>
              </a:ext>
            </a:extLst>
          </p:cNvPr>
          <p:cNvSpPr/>
          <p:nvPr userDrawn="1"/>
        </p:nvSpPr>
        <p:spPr>
          <a:xfrm>
            <a:off x="718774" y="6317153"/>
            <a:ext cx="1611312"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endParaRPr lang="en-GB" sz="700" noProof="0">
              <a:solidFill>
                <a:schemeClr val="tx1"/>
              </a:solidFill>
            </a:endParaRPr>
          </a:p>
        </p:txBody>
      </p:sp>
      <p:pic>
        <p:nvPicPr>
          <p:cNvPr id="7" name="Graphic 6">
            <a:extLst>
              <a:ext uri="{FF2B5EF4-FFF2-40B4-BE49-F238E27FC236}">
                <a16:creationId xmlns:a16="http://schemas.microsoft.com/office/drawing/2014/main" id="{D33690F4-9868-015B-08AC-93B8F3F2FB9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204574" y="6315172"/>
            <a:ext cx="627063" cy="182467"/>
          </a:xfrm>
          <a:prstGeom prst="rect">
            <a:avLst/>
          </a:prstGeom>
        </p:spPr>
      </p:pic>
    </p:spTree>
    <p:extLst>
      <p:ext uri="{BB962C8B-B14F-4D97-AF65-F5344CB8AC3E}">
        <p14:creationId xmlns:p14="http://schemas.microsoft.com/office/powerpoint/2010/main" val="3982280328"/>
      </p:ext>
    </p:extLst>
  </p:cSld>
  <p:clrMapOvr>
    <a:overrideClrMapping bg1="dk1" tx1="lt1" bg2="dk2" tx2="lt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a:t>Click to add title</a:t>
            </a:r>
            <a:endParaRPr lang="en-GB"/>
          </a:p>
        </p:txBody>
      </p:sp>
      <p:sp>
        <p:nvSpPr>
          <p:cNvPr id="3" name="Date Placeholder 2">
            <a:extLst>
              <a:ext uri="{FF2B5EF4-FFF2-40B4-BE49-F238E27FC236}">
                <a16:creationId xmlns:a16="http://schemas.microsoft.com/office/drawing/2014/main" id="{2BA5755D-1BE9-42A9-929E-A63DEEC5B2EE}"/>
              </a:ext>
            </a:extLst>
          </p:cNvPr>
          <p:cNvSpPr>
            <a:spLocks noGrp="1"/>
          </p:cNvSpPr>
          <p:nvPr>
            <p:ph type="dt" sz="half" idx="10"/>
          </p:nvPr>
        </p:nvSpPr>
        <p:spPr/>
        <p:txBody>
          <a:bodyPr/>
          <a:lstStyle>
            <a:lvl1pPr>
              <a:defRPr>
                <a:solidFill>
                  <a:srgbClr val="000000">
                    <a:alpha val="0"/>
                  </a:srgbClr>
                </a:solidFill>
              </a:defRPr>
            </a:lvl1pPr>
          </a:lstStyle>
          <a:p>
            <a:fld id="{A4D1A927-0083-4F75-83FB-9A5732AC695F}" type="datetime4">
              <a:rPr lang="en-GB" smtClean="0"/>
              <a:pPr/>
              <a:t>30 March 2023</a:t>
            </a:fld>
            <a:endParaRPr lang="en-GB"/>
          </a:p>
        </p:txBody>
      </p:sp>
      <p:sp>
        <p:nvSpPr>
          <p:cNvPr id="4" name="Footer Placeholder 3">
            <a:extLst>
              <a:ext uri="{FF2B5EF4-FFF2-40B4-BE49-F238E27FC236}">
                <a16:creationId xmlns:a16="http://schemas.microsoft.com/office/drawing/2014/main" id="{1102A880-3CF6-4E67-B5D8-E059AC34836D}"/>
              </a:ext>
            </a:extLst>
          </p:cNvPr>
          <p:cNvSpPr>
            <a:spLocks noGrp="1"/>
          </p:cNvSpPr>
          <p:nvPr>
            <p:ph type="ftr" sz="quarter" idx="11"/>
          </p:nvPr>
        </p:nvSpPr>
        <p:spPr/>
        <p:txBody>
          <a:bodyPr/>
          <a:lstStyle>
            <a:lvl1pPr>
              <a:defRPr>
                <a:solidFill>
                  <a:srgbClr val="000000">
                    <a:alpha val="0"/>
                  </a:srgbClr>
                </a:solidFill>
              </a:defRPr>
            </a:lvl1pPr>
          </a:lstStyle>
          <a:p>
            <a:endParaRPr lang="en-GB"/>
          </a:p>
        </p:txBody>
      </p:sp>
      <p:sp>
        <p:nvSpPr>
          <p:cNvPr id="5" name="Slide Number Placeholder 4">
            <a:extLst>
              <a:ext uri="{FF2B5EF4-FFF2-40B4-BE49-F238E27FC236}">
                <a16:creationId xmlns:a16="http://schemas.microsoft.com/office/drawing/2014/main" id="{0321F475-DC90-4C02-9CBD-60E13987B549}"/>
              </a:ext>
            </a:extLst>
          </p:cNvPr>
          <p:cNvSpPr>
            <a:spLocks noGrp="1"/>
          </p:cNvSpPr>
          <p:nvPr>
            <p:ph type="sldNum" sz="quarter" idx="12"/>
          </p:nvPr>
        </p:nvSpPr>
        <p:spPr/>
        <p:txBody>
          <a:bodyPr/>
          <a:lstStyle/>
          <a:p>
            <a:fld id="{23AA811B-2EBD-4900-905E-5BE206449611}" type="slidenum">
              <a:rPr lang="en-GB" smtClean="0"/>
              <a:pPr/>
              <a:t>‹#›</a:t>
            </a:fld>
            <a:endParaRPr lang="en-GB"/>
          </a:p>
        </p:txBody>
      </p:sp>
    </p:spTree>
    <p:extLst>
      <p:ext uri="{BB962C8B-B14F-4D97-AF65-F5344CB8AC3E}">
        <p14:creationId xmlns:p14="http://schemas.microsoft.com/office/powerpoint/2010/main" val="345088864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578DBC4-5AB4-4F00-952D-E8E5FAAC04E0}"/>
              </a:ext>
            </a:extLst>
          </p:cNvPr>
          <p:cNvSpPr>
            <a:spLocks noGrp="1"/>
          </p:cNvSpPr>
          <p:nvPr>
            <p:ph type="dt" sz="half" idx="10"/>
          </p:nvPr>
        </p:nvSpPr>
        <p:spPr/>
        <p:txBody>
          <a:bodyPr/>
          <a:lstStyle>
            <a:lvl1pPr>
              <a:defRPr>
                <a:solidFill>
                  <a:srgbClr val="000000">
                    <a:alpha val="0"/>
                  </a:srgbClr>
                </a:solidFill>
              </a:defRPr>
            </a:lvl1pPr>
          </a:lstStyle>
          <a:p>
            <a:fld id="{5AF1D687-E4AA-47E0-9DD8-C555D0F61576}" type="datetime4">
              <a:rPr lang="en-GB" smtClean="0"/>
              <a:pPr/>
              <a:t>30 March 2023</a:t>
            </a:fld>
            <a:endParaRPr lang="en-GB"/>
          </a:p>
        </p:txBody>
      </p:sp>
      <p:sp>
        <p:nvSpPr>
          <p:cNvPr id="3" name="Footer Placeholder 2">
            <a:extLst>
              <a:ext uri="{FF2B5EF4-FFF2-40B4-BE49-F238E27FC236}">
                <a16:creationId xmlns:a16="http://schemas.microsoft.com/office/drawing/2014/main" id="{52C91983-00E8-424B-B389-7DE321CA61A8}"/>
              </a:ext>
            </a:extLst>
          </p:cNvPr>
          <p:cNvSpPr>
            <a:spLocks noGrp="1"/>
          </p:cNvSpPr>
          <p:nvPr>
            <p:ph type="ftr" sz="quarter" idx="11"/>
          </p:nvPr>
        </p:nvSpPr>
        <p:spPr/>
        <p:txBody>
          <a:bodyPr/>
          <a:lstStyle>
            <a:lvl1pPr>
              <a:defRPr>
                <a:solidFill>
                  <a:srgbClr val="000000">
                    <a:alpha val="0"/>
                  </a:srgbClr>
                </a:solidFill>
              </a:defRPr>
            </a:lvl1pPr>
          </a:lstStyle>
          <a:p>
            <a:endParaRPr lang="en-GB"/>
          </a:p>
        </p:txBody>
      </p:sp>
      <p:sp>
        <p:nvSpPr>
          <p:cNvPr id="4" name="Slide Number Placeholder 3">
            <a:extLst>
              <a:ext uri="{FF2B5EF4-FFF2-40B4-BE49-F238E27FC236}">
                <a16:creationId xmlns:a16="http://schemas.microsoft.com/office/drawing/2014/main" id="{652AB89F-D8E8-44C4-B0A4-3354FEBB8C82}"/>
              </a:ext>
            </a:extLst>
          </p:cNvPr>
          <p:cNvSpPr>
            <a:spLocks noGrp="1"/>
          </p:cNvSpPr>
          <p:nvPr>
            <p:ph type="sldNum" sz="quarter" idx="12"/>
          </p:nvPr>
        </p:nvSpPr>
        <p:spPr/>
        <p:txBody>
          <a:bodyPr/>
          <a:lstStyle/>
          <a:p>
            <a:fld id="{23AA811B-2EBD-4900-905E-5BE206449611}" type="slidenum">
              <a:rPr lang="en-GB" smtClean="0"/>
              <a:pPr/>
              <a:t>‹#›</a:t>
            </a:fld>
            <a:endParaRPr lang="en-GB"/>
          </a:p>
        </p:txBody>
      </p:sp>
    </p:spTree>
    <p:extLst>
      <p:ext uri="{BB962C8B-B14F-4D97-AF65-F5344CB8AC3E}">
        <p14:creationId xmlns:p14="http://schemas.microsoft.com/office/powerpoint/2010/main" val="284394888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Transforming society together A">
    <p:bg>
      <p:bgRef idx="1001">
        <a:schemeClr val="bg2"/>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B42598A-5D87-4FE6-97FE-6C2F2295FFA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Date Placeholder 2">
            <a:extLst>
              <a:ext uri="{FF2B5EF4-FFF2-40B4-BE49-F238E27FC236}">
                <a16:creationId xmlns:a16="http://schemas.microsoft.com/office/drawing/2014/main" id="{54CF68D8-519C-4A64-ACC7-DD3F15766EAB}"/>
              </a:ext>
            </a:extLst>
          </p:cNvPr>
          <p:cNvSpPr>
            <a:spLocks noGrp="1"/>
          </p:cNvSpPr>
          <p:nvPr>
            <p:ph type="dt" sz="half" idx="10"/>
          </p:nvPr>
        </p:nvSpPr>
        <p:spPr/>
        <p:txBody>
          <a:bodyPr/>
          <a:lstStyle/>
          <a:p>
            <a:fld id="{4D7CC2F6-D25A-4B45-B2DC-2E55BC3C22C2}" type="datetime4">
              <a:rPr lang="en-GB" smtClean="0"/>
              <a:t>30 March 2023</a:t>
            </a:fld>
            <a:endParaRPr lang="en-GB"/>
          </a:p>
        </p:txBody>
      </p:sp>
      <p:sp>
        <p:nvSpPr>
          <p:cNvPr id="4" name="Footer Placeholder 3">
            <a:extLst>
              <a:ext uri="{FF2B5EF4-FFF2-40B4-BE49-F238E27FC236}">
                <a16:creationId xmlns:a16="http://schemas.microsoft.com/office/drawing/2014/main" id="{F7181662-FC69-4DC0-A444-0C4ECEBD316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C12A3D8-0228-43FC-AD18-9537F0E9C225}"/>
              </a:ext>
            </a:extLst>
          </p:cNvPr>
          <p:cNvSpPr>
            <a:spLocks noGrp="1"/>
          </p:cNvSpPr>
          <p:nvPr>
            <p:ph type="sldNum" sz="quarter" idx="12"/>
          </p:nvPr>
        </p:nvSpPr>
        <p:spPr/>
        <p:txBody>
          <a:bodyPr/>
          <a:lstStyle>
            <a:lvl1pPr>
              <a:defRPr>
                <a:solidFill>
                  <a:schemeClr val="tx1"/>
                </a:solidFill>
              </a:defRPr>
            </a:lvl1pPr>
          </a:lstStyle>
          <a:p>
            <a:fld id="{23AA811B-2EBD-4900-905E-5BE206449611}" type="slidenum">
              <a:rPr lang="en-GB" smtClean="0"/>
              <a:pPr/>
              <a:t>‹#›</a:t>
            </a:fld>
            <a:endParaRPr lang="en-GB"/>
          </a:p>
        </p:txBody>
      </p:sp>
      <p:sp>
        <p:nvSpPr>
          <p:cNvPr id="9" name="text" descr="{&quot;templafy&quot;:{&quot;binding&quot;:&quot;Form.TitlePresentation&quot;,&quot;type&quot;:&quot;text&quot;}}" title="Form.TitlePresentation">
            <a:extLst>
              <a:ext uri="{FF2B5EF4-FFF2-40B4-BE49-F238E27FC236}">
                <a16:creationId xmlns:a16="http://schemas.microsoft.com/office/drawing/2014/main" id="{D5BD89D1-10F9-493C-B48A-9029945B0505}"/>
              </a:ext>
            </a:extLst>
          </p:cNvPr>
          <p:cNvSpPr/>
          <p:nvPr userDrawn="1"/>
        </p:nvSpPr>
        <p:spPr>
          <a:xfrm>
            <a:off x="2330450" y="6317153"/>
            <a:ext cx="2959100"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endParaRPr lang="en-GB" sz="700" noProof="0">
              <a:solidFill>
                <a:schemeClr val="tx1"/>
              </a:solidFill>
            </a:endParaRPr>
          </a:p>
        </p:txBody>
      </p:sp>
      <p:pic>
        <p:nvPicPr>
          <p:cNvPr id="10" name="Graphic 9">
            <a:extLst>
              <a:ext uri="{FF2B5EF4-FFF2-40B4-BE49-F238E27FC236}">
                <a16:creationId xmlns:a16="http://schemas.microsoft.com/office/drawing/2014/main" id="{6139AAA5-590E-4EFA-B68C-3969844E530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023566" y="360000"/>
            <a:ext cx="1806482" cy="525661"/>
          </a:xfrm>
          <a:prstGeom prst="rect">
            <a:avLst/>
          </a:prstGeom>
        </p:spPr>
      </p:pic>
      <p:grpSp>
        <p:nvGrpSpPr>
          <p:cNvPr id="11" name="Group 4">
            <a:extLst>
              <a:ext uri="{FF2B5EF4-FFF2-40B4-BE49-F238E27FC236}">
                <a16:creationId xmlns:a16="http://schemas.microsoft.com/office/drawing/2014/main" id="{5776B09B-5B0C-47B6-8CF3-3D1E61C9353C}"/>
              </a:ext>
            </a:extLst>
          </p:cNvPr>
          <p:cNvGrpSpPr>
            <a:grpSpLocks noChangeAspect="1"/>
          </p:cNvGrpSpPr>
          <p:nvPr userDrawn="1"/>
        </p:nvGrpSpPr>
        <p:grpSpPr bwMode="auto">
          <a:xfrm>
            <a:off x="2336800" y="1477811"/>
            <a:ext cx="5016500" cy="2604742"/>
            <a:chOff x="3788" y="1417"/>
            <a:chExt cx="4497" cy="2335"/>
          </a:xfrm>
          <a:solidFill>
            <a:schemeClr val="tx1"/>
          </a:solidFill>
        </p:grpSpPr>
        <p:sp>
          <p:nvSpPr>
            <p:cNvPr id="12" name="Freeform 5">
              <a:extLst>
                <a:ext uri="{FF2B5EF4-FFF2-40B4-BE49-F238E27FC236}">
                  <a16:creationId xmlns:a16="http://schemas.microsoft.com/office/drawing/2014/main" id="{CA1F4AAC-EDBD-407F-B186-6C7B4C785F22}"/>
                </a:ext>
              </a:extLst>
            </p:cNvPr>
            <p:cNvSpPr>
              <a:spLocks/>
            </p:cNvSpPr>
            <p:nvPr/>
          </p:nvSpPr>
          <p:spPr bwMode="auto">
            <a:xfrm>
              <a:off x="3788" y="1417"/>
              <a:ext cx="358" cy="621"/>
            </a:xfrm>
            <a:custGeom>
              <a:avLst/>
              <a:gdLst>
                <a:gd name="T0" fmla="*/ 55 w 55"/>
                <a:gd name="T1" fmla="*/ 4 h 95"/>
                <a:gd name="T2" fmla="*/ 55 w 55"/>
                <a:gd name="T3" fmla="*/ 6 h 95"/>
                <a:gd name="T4" fmla="*/ 52 w 55"/>
                <a:gd name="T5" fmla="*/ 9 h 95"/>
                <a:gd name="T6" fmla="*/ 32 w 55"/>
                <a:gd name="T7" fmla="*/ 9 h 95"/>
                <a:gd name="T8" fmla="*/ 32 w 55"/>
                <a:gd name="T9" fmla="*/ 92 h 95"/>
                <a:gd name="T10" fmla="*/ 29 w 55"/>
                <a:gd name="T11" fmla="*/ 95 h 95"/>
                <a:gd name="T12" fmla="*/ 26 w 55"/>
                <a:gd name="T13" fmla="*/ 95 h 95"/>
                <a:gd name="T14" fmla="*/ 23 w 55"/>
                <a:gd name="T15" fmla="*/ 92 h 95"/>
                <a:gd name="T16" fmla="*/ 23 w 55"/>
                <a:gd name="T17" fmla="*/ 9 h 95"/>
                <a:gd name="T18" fmla="*/ 3 w 55"/>
                <a:gd name="T19" fmla="*/ 9 h 95"/>
                <a:gd name="T20" fmla="*/ 0 w 55"/>
                <a:gd name="T21" fmla="*/ 6 h 95"/>
                <a:gd name="T22" fmla="*/ 0 w 55"/>
                <a:gd name="T23" fmla="*/ 4 h 95"/>
                <a:gd name="T24" fmla="*/ 3 w 55"/>
                <a:gd name="T25" fmla="*/ 0 h 95"/>
                <a:gd name="T26" fmla="*/ 52 w 55"/>
                <a:gd name="T27" fmla="*/ 0 h 95"/>
                <a:gd name="T28" fmla="*/ 55 w 55"/>
                <a:gd name="T29" fmla="*/ 4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5" h="95">
                  <a:moveTo>
                    <a:pt x="55" y="4"/>
                  </a:moveTo>
                  <a:cubicBezTo>
                    <a:pt x="55" y="6"/>
                    <a:pt x="55" y="6"/>
                    <a:pt x="55" y="6"/>
                  </a:cubicBezTo>
                  <a:cubicBezTo>
                    <a:pt x="55" y="8"/>
                    <a:pt x="54" y="9"/>
                    <a:pt x="52" y="9"/>
                  </a:cubicBezTo>
                  <a:cubicBezTo>
                    <a:pt x="32" y="9"/>
                    <a:pt x="32" y="9"/>
                    <a:pt x="32" y="9"/>
                  </a:cubicBezTo>
                  <a:cubicBezTo>
                    <a:pt x="32" y="92"/>
                    <a:pt x="32" y="92"/>
                    <a:pt x="32" y="92"/>
                  </a:cubicBezTo>
                  <a:cubicBezTo>
                    <a:pt x="32" y="94"/>
                    <a:pt x="31" y="95"/>
                    <a:pt x="29" y="95"/>
                  </a:cubicBezTo>
                  <a:cubicBezTo>
                    <a:pt x="26" y="95"/>
                    <a:pt x="26" y="95"/>
                    <a:pt x="26" y="95"/>
                  </a:cubicBezTo>
                  <a:cubicBezTo>
                    <a:pt x="24" y="95"/>
                    <a:pt x="23" y="94"/>
                    <a:pt x="23" y="92"/>
                  </a:cubicBezTo>
                  <a:cubicBezTo>
                    <a:pt x="23" y="9"/>
                    <a:pt x="23" y="9"/>
                    <a:pt x="23" y="9"/>
                  </a:cubicBezTo>
                  <a:cubicBezTo>
                    <a:pt x="3" y="9"/>
                    <a:pt x="3" y="9"/>
                    <a:pt x="3" y="9"/>
                  </a:cubicBezTo>
                  <a:cubicBezTo>
                    <a:pt x="1" y="9"/>
                    <a:pt x="0" y="8"/>
                    <a:pt x="0" y="6"/>
                  </a:cubicBezTo>
                  <a:cubicBezTo>
                    <a:pt x="0" y="4"/>
                    <a:pt x="0" y="4"/>
                    <a:pt x="0" y="4"/>
                  </a:cubicBezTo>
                  <a:cubicBezTo>
                    <a:pt x="0" y="1"/>
                    <a:pt x="1" y="0"/>
                    <a:pt x="3" y="0"/>
                  </a:cubicBezTo>
                  <a:cubicBezTo>
                    <a:pt x="52" y="0"/>
                    <a:pt x="52" y="0"/>
                    <a:pt x="52" y="0"/>
                  </a:cubicBezTo>
                  <a:cubicBezTo>
                    <a:pt x="54" y="0"/>
                    <a:pt x="55" y="1"/>
                    <a:pt x="55"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 name="Freeform 6">
              <a:extLst>
                <a:ext uri="{FF2B5EF4-FFF2-40B4-BE49-F238E27FC236}">
                  <a16:creationId xmlns:a16="http://schemas.microsoft.com/office/drawing/2014/main" id="{9D00D0E3-6D7E-4224-970D-5E8298B785E3}"/>
                </a:ext>
              </a:extLst>
            </p:cNvPr>
            <p:cNvSpPr>
              <a:spLocks/>
            </p:cNvSpPr>
            <p:nvPr/>
          </p:nvSpPr>
          <p:spPr bwMode="auto">
            <a:xfrm>
              <a:off x="4199" y="1594"/>
              <a:ext cx="189" cy="444"/>
            </a:xfrm>
            <a:custGeom>
              <a:avLst/>
              <a:gdLst>
                <a:gd name="T0" fmla="*/ 29 w 29"/>
                <a:gd name="T1" fmla="*/ 3 h 68"/>
                <a:gd name="T2" fmla="*/ 29 w 29"/>
                <a:gd name="T3" fmla="*/ 7 h 68"/>
                <a:gd name="T4" fmla="*/ 25 w 29"/>
                <a:gd name="T5" fmla="*/ 10 h 68"/>
                <a:gd name="T6" fmla="*/ 9 w 29"/>
                <a:gd name="T7" fmla="*/ 28 h 68"/>
                <a:gd name="T8" fmla="*/ 9 w 29"/>
                <a:gd name="T9" fmla="*/ 65 h 68"/>
                <a:gd name="T10" fmla="*/ 6 w 29"/>
                <a:gd name="T11" fmla="*/ 68 h 68"/>
                <a:gd name="T12" fmla="*/ 3 w 29"/>
                <a:gd name="T13" fmla="*/ 68 h 68"/>
                <a:gd name="T14" fmla="*/ 0 w 29"/>
                <a:gd name="T15" fmla="*/ 65 h 68"/>
                <a:gd name="T16" fmla="*/ 0 w 29"/>
                <a:gd name="T17" fmla="*/ 4 h 68"/>
                <a:gd name="T18" fmla="*/ 3 w 29"/>
                <a:gd name="T19" fmla="*/ 0 h 68"/>
                <a:gd name="T20" fmla="*/ 5 w 29"/>
                <a:gd name="T21" fmla="*/ 0 h 68"/>
                <a:gd name="T22" fmla="*/ 8 w 29"/>
                <a:gd name="T23" fmla="*/ 4 h 68"/>
                <a:gd name="T24" fmla="*/ 8 w 29"/>
                <a:gd name="T25" fmla="*/ 10 h 68"/>
                <a:gd name="T26" fmla="*/ 25 w 29"/>
                <a:gd name="T27" fmla="*/ 0 h 68"/>
                <a:gd name="T28" fmla="*/ 29 w 29"/>
                <a:gd name="T29" fmla="*/ 3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 h="68">
                  <a:moveTo>
                    <a:pt x="29" y="3"/>
                  </a:moveTo>
                  <a:cubicBezTo>
                    <a:pt x="29" y="7"/>
                    <a:pt x="29" y="7"/>
                    <a:pt x="29" y="7"/>
                  </a:cubicBezTo>
                  <a:cubicBezTo>
                    <a:pt x="29" y="9"/>
                    <a:pt x="28" y="10"/>
                    <a:pt x="25" y="10"/>
                  </a:cubicBezTo>
                  <a:cubicBezTo>
                    <a:pt x="14" y="10"/>
                    <a:pt x="9" y="16"/>
                    <a:pt x="9" y="28"/>
                  </a:cubicBezTo>
                  <a:cubicBezTo>
                    <a:pt x="9" y="65"/>
                    <a:pt x="9" y="65"/>
                    <a:pt x="9" y="65"/>
                  </a:cubicBezTo>
                  <a:cubicBezTo>
                    <a:pt x="9" y="67"/>
                    <a:pt x="8" y="68"/>
                    <a:pt x="6" y="68"/>
                  </a:cubicBezTo>
                  <a:cubicBezTo>
                    <a:pt x="3" y="68"/>
                    <a:pt x="3" y="68"/>
                    <a:pt x="3" y="68"/>
                  </a:cubicBezTo>
                  <a:cubicBezTo>
                    <a:pt x="1" y="68"/>
                    <a:pt x="0" y="67"/>
                    <a:pt x="0" y="65"/>
                  </a:cubicBezTo>
                  <a:cubicBezTo>
                    <a:pt x="0" y="4"/>
                    <a:pt x="0" y="4"/>
                    <a:pt x="0" y="4"/>
                  </a:cubicBezTo>
                  <a:cubicBezTo>
                    <a:pt x="0" y="1"/>
                    <a:pt x="1" y="0"/>
                    <a:pt x="3" y="0"/>
                  </a:cubicBezTo>
                  <a:cubicBezTo>
                    <a:pt x="5" y="0"/>
                    <a:pt x="5" y="0"/>
                    <a:pt x="5" y="0"/>
                  </a:cubicBezTo>
                  <a:cubicBezTo>
                    <a:pt x="7" y="0"/>
                    <a:pt x="8" y="1"/>
                    <a:pt x="8" y="4"/>
                  </a:cubicBezTo>
                  <a:cubicBezTo>
                    <a:pt x="8" y="10"/>
                    <a:pt x="8" y="10"/>
                    <a:pt x="8" y="10"/>
                  </a:cubicBezTo>
                  <a:cubicBezTo>
                    <a:pt x="12" y="3"/>
                    <a:pt x="17" y="0"/>
                    <a:pt x="25" y="0"/>
                  </a:cubicBezTo>
                  <a:cubicBezTo>
                    <a:pt x="28" y="0"/>
                    <a:pt x="29" y="1"/>
                    <a:pt x="29"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 name="Freeform 7">
              <a:extLst>
                <a:ext uri="{FF2B5EF4-FFF2-40B4-BE49-F238E27FC236}">
                  <a16:creationId xmlns:a16="http://schemas.microsoft.com/office/drawing/2014/main" id="{EAD1840E-BDCE-481A-8533-5DC080C16C21}"/>
                </a:ext>
              </a:extLst>
            </p:cNvPr>
            <p:cNvSpPr>
              <a:spLocks noEditPoints="1"/>
            </p:cNvSpPr>
            <p:nvPr/>
          </p:nvSpPr>
          <p:spPr bwMode="auto">
            <a:xfrm>
              <a:off x="4446" y="1587"/>
              <a:ext cx="352" cy="458"/>
            </a:xfrm>
            <a:custGeom>
              <a:avLst/>
              <a:gdLst>
                <a:gd name="T0" fmla="*/ 54 w 54"/>
                <a:gd name="T1" fmla="*/ 64 h 70"/>
                <a:gd name="T2" fmla="*/ 54 w 54"/>
                <a:gd name="T3" fmla="*/ 66 h 70"/>
                <a:gd name="T4" fmla="*/ 52 w 54"/>
                <a:gd name="T5" fmla="*/ 69 h 70"/>
                <a:gd name="T6" fmla="*/ 41 w 54"/>
                <a:gd name="T7" fmla="*/ 61 h 70"/>
                <a:gd name="T8" fmla="*/ 22 w 54"/>
                <a:gd name="T9" fmla="*/ 70 h 70"/>
                <a:gd name="T10" fmla="*/ 0 w 54"/>
                <a:gd name="T11" fmla="*/ 52 h 70"/>
                <a:gd name="T12" fmla="*/ 23 w 54"/>
                <a:gd name="T13" fmla="*/ 32 h 70"/>
                <a:gd name="T14" fmla="*/ 33 w 54"/>
                <a:gd name="T15" fmla="*/ 30 h 70"/>
                <a:gd name="T16" fmla="*/ 40 w 54"/>
                <a:gd name="T17" fmla="*/ 24 h 70"/>
                <a:gd name="T18" fmla="*/ 25 w 54"/>
                <a:gd name="T19" fmla="*/ 9 h 70"/>
                <a:gd name="T20" fmla="*/ 10 w 54"/>
                <a:gd name="T21" fmla="*/ 21 h 70"/>
                <a:gd name="T22" fmla="*/ 7 w 54"/>
                <a:gd name="T23" fmla="*/ 25 h 70"/>
                <a:gd name="T24" fmla="*/ 4 w 54"/>
                <a:gd name="T25" fmla="*/ 25 h 70"/>
                <a:gd name="T26" fmla="*/ 1 w 54"/>
                <a:gd name="T27" fmla="*/ 21 h 70"/>
                <a:gd name="T28" fmla="*/ 25 w 54"/>
                <a:gd name="T29" fmla="*/ 0 h 70"/>
                <a:gd name="T30" fmla="*/ 49 w 54"/>
                <a:gd name="T31" fmla="*/ 23 h 70"/>
                <a:gd name="T32" fmla="*/ 49 w 54"/>
                <a:gd name="T33" fmla="*/ 54 h 70"/>
                <a:gd name="T34" fmla="*/ 52 w 54"/>
                <a:gd name="T35" fmla="*/ 60 h 70"/>
                <a:gd name="T36" fmla="*/ 54 w 54"/>
                <a:gd name="T37" fmla="*/ 64 h 70"/>
                <a:gd name="T38" fmla="*/ 40 w 54"/>
                <a:gd name="T39" fmla="*/ 46 h 70"/>
                <a:gd name="T40" fmla="*/ 40 w 54"/>
                <a:gd name="T41" fmla="*/ 35 h 70"/>
                <a:gd name="T42" fmla="*/ 33 w 54"/>
                <a:gd name="T43" fmla="*/ 38 h 70"/>
                <a:gd name="T44" fmla="*/ 26 w 54"/>
                <a:gd name="T45" fmla="*/ 39 h 70"/>
                <a:gd name="T46" fmla="*/ 9 w 54"/>
                <a:gd name="T47" fmla="*/ 51 h 70"/>
                <a:gd name="T48" fmla="*/ 22 w 54"/>
                <a:gd name="T49" fmla="*/ 61 h 70"/>
                <a:gd name="T50" fmla="*/ 40 w 54"/>
                <a:gd name="T51" fmla="*/ 46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4" h="70">
                  <a:moveTo>
                    <a:pt x="54" y="64"/>
                  </a:moveTo>
                  <a:cubicBezTo>
                    <a:pt x="54" y="66"/>
                    <a:pt x="54" y="66"/>
                    <a:pt x="54" y="66"/>
                  </a:cubicBezTo>
                  <a:cubicBezTo>
                    <a:pt x="54" y="68"/>
                    <a:pt x="54" y="69"/>
                    <a:pt x="52" y="69"/>
                  </a:cubicBezTo>
                  <a:cubicBezTo>
                    <a:pt x="46" y="69"/>
                    <a:pt x="42" y="65"/>
                    <a:pt x="41" y="61"/>
                  </a:cubicBezTo>
                  <a:cubicBezTo>
                    <a:pt x="37" y="67"/>
                    <a:pt x="31" y="70"/>
                    <a:pt x="22" y="70"/>
                  </a:cubicBezTo>
                  <a:cubicBezTo>
                    <a:pt x="10" y="70"/>
                    <a:pt x="0" y="64"/>
                    <a:pt x="0" y="52"/>
                  </a:cubicBezTo>
                  <a:cubicBezTo>
                    <a:pt x="0" y="40"/>
                    <a:pt x="8" y="34"/>
                    <a:pt x="23" y="32"/>
                  </a:cubicBezTo>
                  <a:cubicBezTo>
                    <a:pt x="33" y="30"/>
                    <a:pt x="33" y="30"/>
                    <a:pt x="33" y="30"/>
                  </a:cubicBezTo>
                  <a:cubicBezTo>
                    <a:pt x="39" y="29"/>
                    <a:pt x="40" y="28"/>
                    <a:pt x="40" y="24"/>
                  </a:cubicBezTo>
                  <a:cubicBezTo>
                    <a:pt x="40" y="14"/>
                    <a:pt x="35" y="9"/>
                    <a:pt x="25" y="9"/>
                  </a:cubicBezTo>
                  <a:cubicBezTo>
                    <a:pt x="17" y="9"/>
                    <a:pt x="12" y="13"/>
                    <a:pt x="10" y="21"/>
                  </a:cubicBezTo>
                  <a:cubicBezTo>
                    <a:pt x="10" y="23"/>
                    <a:pt x="9" y="25"/>
                    <a:pt x="7" y="25"/>
                  </a:cubicBezTo>
                  <a:cubicBezTo>
                    <a:pt x="4" y="25"/>
                    <a:pt x="4" y="25"/>
                    <a:pt x="4" y="25"/>
                  </a:cubicBezTo>
                  <a:cubicBezTo>
                    <a:pt x="2" y="25"/>
                    <a:pt x="1" y="23"/>
                    <a:pt x="1" y="21"/>
                  </a:cubicBezTo>
                  <a:cubicBezTo>
                    <a:pt x="2" y="8"/>
                    <a:pt x="12" y="0"/>
                    <a:pt x="25" y="0"/>
                  </a:cubicBezTo>
                  <a:cubicBezTo>
                    <a:pt x="40" y="0"/>
                    <a:pt x="49" y="10"/>
                    <a:pt x="49" y="23"/>
                  </a:cubicBezTo>
                  <a:cubicBezTo>
                    <a:pt x="49" y="54"/>
                    <a:pt x="49" y="54"/>
                    <a:pt x="49" y="54"/>
                  </a:cubicBezTo>
                  <a:cubicBezTo>
                    <a:pt x="49" y="57"/>
                    <a:pt x="50" y="59"/>
                    <a:pt x="52" y="60"/>
                  </a:cubicBezTo>
                  <a:cubicBezTo>
                    <a:pt x="54" y="61"/>
                    <a:pt x="54" y="61"/>
                    <a:pt x="54" y="64"/>
                  </a:cubicBezTo>
                  <a:close/>
                  <a:moveTo>
                    <a:pt x="40" y="46"/>
                  </a:moveTo>
                  <a:cubicBezTo>
                    <a:pt x="40" y="35"/>
                    <a:pt x="40" y="35"/>
                    <a:pt x="40" y="35"/>
                  </a:cubicBezTo>
                  <a:cubicBezTo>
                    <a:pt x="38" y="37"/>
                    <a:pt x="37" y="37"/>
                    <a:pt x="33" y="38"/>
                  </a:cubicBezTo>
                  <a:cubicBezTo>
                    <a:pt x="26" y="39"/>
                    <a:pt x="26" y="39"/>
                    <a:pt x="26" y="39"/>
                  </a:cubicBezTo>
                  <a:cubicBezTo>
                    <a:pt x="15" y="41"/>
                    <a:pt x="9" y="44"/>
                    <a:pt x="9" y="51"/>
                  </a:cubicBezTo>
                  <a:cubicBezTo>
                    <a:pt x="9" y="58"/>
                    <a:pt x="14" y="61"/>
                    <a:pt x="22" y="61"/>
                  </a:cubicBezTo>
                  <a:cubicBezTo>
                    <a:pt x="33" y="61"/>
                    <a:pt x="40" y="55"/>
                    <a:pt x="40"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 name="Freeform 8">
              <a:extLst>
                <a:ext uri="{FF2B5EF4-FFF2-40B4-BE49-F238E27FC236}">
                  <a16:creationId xmlns:a16="http://schemas.microsoft.com/office/drawing/2014/main" id="{AFCC813A-1214-4843-AAA0-94FB3DA26A8D}"/>
                </a:ext>
              </a:extLst>
            </p:cNvPr>
            <p:cNvSpPr>
              <a:spLocks/>
            </p:cNvSpPr>
            <p:nvPr/>
          </p:nvSpPr>
          <p:spPr bwMode="auto">
            <a:xfrm>
              <a:off x="4896" y="1587"/>
              <a:ext cx="319" cy="451"/>
            </a:xfrm>
            <a:custGeom>
              <a:avLst/>
              <a:gdLst>
                <a:gd name="T0" fmla="*/ 49 w 49"/>
                <a:gd name="T1" fmla="*/ 23 h 69"/>
                <a:gd name="T2" fmla="*/ 49 w 49"/>
                <a:gd name="T3" fmla="*/ 66 h 69"/>
                <a:gd name="T4" fmla="*/ 46 w 49"/>
                <a:gd name="T5" fmla="*/ 69 h 69"/>
                <a:gd name="T6" fmla="*/ 43 w 49"/>
                <a:gd name="T7" fmla="*/ 69 h 69"/>
                <a:gd name="T8" fmla="*/ 40 w 49"/>
                <a:gd name="T9" fmla="*/ 66 h 69"/>
                <a:gd name="T10" fmla="*/ 40 w 49"/>
                <a:gd name="T11" fmla="*/ 25 h 69"/>
                <a:gd name="T12" fmla="*/ 25 w 49"/>
                <a:gd name="T13" fmla="*/ 9 h 69"/>
                <a:gd name="T14" fmla="*/ 9 w 49"/>
                <a:gd name="T15" fmla="*/ 25 h 69"/>
                <a:gd name="T16" fmla="*/ 9 w 49"/>
                <a:gd name="T17" fmla="*/ 66 h 69"/>
                <a:gd name="T18" fmla="*/ 6 w 49"/>
                <a:gd name="T19" fmla="*/ 69 h 69"/>
                <a:gd name="T20" fmla="*/ 3 w 49"/>
                <a:gd name="T21" fmla="*/ 69 h 69"/>
                <a:gd name="T22" fmla="*/ 0 w 49"/>
                <a:gd name="T23" fmla="*/ 66 h 69"/>
                <a:gd name="T24" fmla="*/ 0 w 49"/>
                <a:gd name="T25" fmla="*/ 5 h 69"/>
                <a:gd name="T26" fmla="*/ 3 w 49"/>
                <a:gd name="T27" fmla="*/ 1 h 69"/>
                <a:gd name="T28" fmla="*/ 5 w 49"/>
                <a:gd name="T29" fmla="*/ 1 h 69"/>
                <a:gd name="T30" fmla="*/ 8 w 49"/>
                <a:gd name="T31" fmla="*/ 5 h 69"/>
                <a:gd name="T32" fmla="*/ 8 w 49"/>
                <a:gd name="T33" fmla="*/ 8 h 69"/>
                <a:gd name="T34" fmla="*/ 26 w 49"/>
                <a:gd name="T35" fmla="*/ 0 h 69"/>
                <a:gd name="T36" fmla="*/ 49 w 49"/>
                <a:gd name="T37" fmla="*/ 23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9" h="69">
                  <a:moveTo>
                    <a:pt x="49" y="23"/>
                  </a:moveTo>
                  <a:cubicBezTo>
                    <a:pt x="49" y="66"/>
                    <a:pt x="49" y="66"/>
                    <a:pt x="49" y="66"/>
                  </a:cubicBezTo>
                  <a:cubicBezTo>
                    <a:pt x="49" y="68"/>
                    <a:pt x="48" y="69"/>
                    <a:pt x="46" y="69"/>
                  </a:cubicBezTo>
                  <a:cubicBezTo>
                    <a:pt x="43" y="69"/>
                    <a:pt x="43" y="69"/>
                    <a:pt x="43" y="69"/>
                  </a:cubicBezTo>
                  <a:cubicBezTo>
                    <a:pt x="41" y="69"/>
                    <a:pt x="40" y="68"/>
                    <a:pt x="40" y="66"/>
                  </a:cubicBezTo>
                  <a:cubicBezTo>
                    <a:pt x="40" y="25"/>
                    <a:pt x="40" y="25"/>
                    <a:pt x="40" y="25"/>
                  </a:cubicBezTo>
                  <a:cubicBezTo>
                    <a:pt x="40" y="14"/>
                    <a:pt x="34" y="9"/>
                    <a:pt x="25" y="9"/>
                  </a:cubicBezTo>
                  <a:cubicBezTo>
                    <a:pt x="16" y="9"/>
                    <a:pt x="9" y="14"/>
                    <a:pt x="9" y="25"/>
                  </a:cubicBezTo>
                  <a:cubicBezTo>
                    <a:pt x="9" y="66"/>
                    <a:pt x="9" y="66"/>
                    <a:pt x="9" y="66"/>
                  </a:cubicBezTo>
                  <a:cubicBezTo>
                    <a:pt x="9" y="68"/>
                    <a:pt x="8" y="69"/>
                    <a:pt x="6" y="69"/>
                  </a:cubicBezTo>
                  <a:cubicBezTo>
                    <a:pt x="3" y="69"/>
                    <a:pt x="3" y="69"/>
                    <a:pt x="3" y="69"/>
                  </a:cubicBezTo>
                  <a:cubicBezTo>
                    <a:pt x="1" y="69"/>
                    <a:pt x="0" y="68"/>
                    <a:pt x="0" y="66"/>
                  </a:cubicBezTo>
                  <a:cubicBezTo>
                    <a:pt x="0" y="5"/>
                    <a:pt x="0" y="5"/>
                    <a:pt x="0" y="5"/>
                  </a:cubicBezTo>
                  <a:cubicBezTo>
                    <a:pt x="0" y="2"/>
                    <a:pt x="1" y="1"/>
                    <a:pt x="3" y="1"/>
                  </a:cubicBezTo>
                  <a:cubicBezTo>
                    <a:pt x="5" y="1"/>
                    <a:pt x="5" y="1"/>
                    <a:pt x="5" y="1"/>
                  </a:cubicBezTo>
                  <a:cubicBezTo>
                    <a:pt x="7" y="1"/>
                    <a:pt x="8" y="2"/>
                    <a:pt x="8" y="5"/>
                  </a:cubicBezTo>
                  <a:cubicBezTo>
                    <a:pt x="8" y="8"/>
                    <a:pt x="8" y="8"/>
                    <a:pt x="8" y="8"/>
                  </a:cubicBezTo>
                  <a:cubicBezTo>
                    <a:pt x="12" y="3"/>
                    <a:pt x="18" y="0"/>
                    <a:pt x="26" y="0"/>
                  </a:cubicBezTo>
                  <a:cubicBezTo>
                    <a:pt x="40" y="0"/>
                    <a:pt x="49" y="10"/>
                    <a:pt x="49"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 name="Freeform 9">
              <a:extLst>
                <a:ext uri="{FF2B5EF4-FFF2-40B4-BE49-F238E27FC236}">
                  <a16:creationId xmlns:a16="http://schemas.microsoft.com/office/drawing/2014/main" id="{1E4131F4-7291-4BFC-BB46-FA3FEA1323BB}"/>
                </a:ext>
              </a:extLst>
            </p:cNvPr>
            <p:cNvSpPr>
              <a:spLocks/>
            </p:cNvSpPr>
            <p:nvPr/>
          </p:nvSpPr>
          <p:spPr bwMode="auto">
            <a:xfrm>
              <a:off x="5313" y="1587"/>
              <a:ext cx="313" cy="458"/>
            </a:xfrm>
            <a:custGeom>
              <a:avLst/>
              <a:gdLst>
                <a:gd name="T0" fmla="*/ 46 w 48"/>
                <a:gd name="T1" fmla="*/ 17 h 70"/>
                <a:gd name="T2" fmla="*/ 43 w 48"/>
                <a:gd name="T3" fmla="*/ 20 h 70"/>
                <a:gd name="T4" fmla="*/ 41 w 48"/>
                <a:gd name="T5" fmla="*/ 20 h 70"/>
                <a:gd name="T6" fmla="*/ 37 w 48"/>
                <a:gd name="T7" fmla="*/ 18 h 70"/>
                <a:gd name="T8" fmla="*/ 24 w 48"/>
                <a:gd name="T9" fmla="*/ 9 h 70"/>
                <a:gd name="T10" fmla="*/ 11 w 48"/>
                <a:gd name="T11" fmla="*/ 20 h 70"/>
                <a:gd name="T12" fmla="*/ 22 w 48"/>
                <a:gd name="T13" fmla="*/ 29 h 70"/>
                <a:gd name="T14" fmla="*/ 27 w 48"/>
                <a:gd name="T15" fmla="*/ 30 h 70"/>
                <a:gd name="T16" fmla="*/ 48 w 48"/>
                <a:gd name="T17" fmla="*/ 50 h 70"/>
                <a:gd name="T18" fmla="*/ 24 w 48"/>
                <a:gd name="T19" fmla="*/ 70 h 70"/>
                <a:gd name="T20" fmla="*/ 0 w 48"/>
                <a:gd name="T21" fmla="*/ 52 h 70"/>
                <a:gd name="T22" fmla="*/ 3 w 48"/>
                <a:gd name="T23" fmla="*/ 49 h 70"/>
                <a:gd name="T24" fmla="*/ 6 w 48"/>
                <a:gd name="T25" fmla="*/ 49 h 70"/>
                <a:gd name="T26" fmla="*/ 9 w 48"/>
                <a:gd name="T27" fmla="*/ 52 h 70"/>
                <a:gd name="T28" fmla="*/ 24 w 48"/>
                <a:gd name="T29" fmla="*/ 61 h 70"/>
                <a:gd name="T30" fmla="*/ 39 w 48"/>
                <a:gd name="T31" fmla="*/ 50 h 70"/>
                <a:gd name="T32" fmla="*/ 25 w 48"/>
                <a:gd name="T33" fmla="*/ 39 h 70"/>
                <a:gd name="T34" fmla="*/ 21 w 48"/>
                <a:gd name="T35" fmla="*/ 38 h 70"/>
                <a:gd name="T36" fmla="*/ 1 w 48"/>
                <a:gd name="T37" fmla="*/ 20 h 70"/>
                <a:gd name="T38" fmla="*/ 24 w 48"/>
                <a:gd name="T39" fmla="*/ 0 h 70"/>
                <a:gd name="T40" fmla="*/ 46 w 48"/>
                <a:gd name="T41" fmla="*/ 17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8" h="70">
                  <a:moveTo>
                    <a:pt x="46" y="17"/>
                  </a:moveTo>
                  <a:cubicBezTo>
                    <a:pt x="47" y="20"/>
                    <a:pt x="45" y="20"/>
                    <a:pt x="43" y="20"/>
                  </a:cubicBezTo>
                  <a:cubicBezTo>
                    <a:pt x="41" y="20"/>
                    <a:pt x="41" y="20"/>
                    <a:pt x="41" y="20"/>
                  </a:cubicBezTo>
                  <a:cubicBezTo>
                    <a:pt x="38" y="20"/>
                    <a:pt x="38" y="20"/>
                    <a:pt x="37" y="18"/>
                  </a:cubicBezTo>
                  <a:cubicBezTo>
                    <a:pt x="35" y="13"/>
                    <a:pt x="31" y="9"/>
                    <a:pt x="24" y="9"/>
                  </a:cubicBezTo>
                  <a:cubicBezTo>
                    <a:pt x="15" y="9"/>
                    <a:pt x="11" y="13"/>
                    <a:pt x="11" y="20"/>
                  </a:cubicBezTo>
                  <a:cubicBezTo>
                    <a:pt x="11" y="26"/>
                    <a:pt x="17" y="28"/>
                    <a:pt x="22" y="29"/>
                  </a:cubicBezTo>
                  <a:cubicBezTo>
                    <a:pt x="27" y="30"/>
                    <a:pt x="27" y="30"/>
                    <a:pt x="27" y="30"/>
                  </a:cubicBezTo>
                  <a:cubicBezTo>
                    <a:pt x="41" y="33"/>
                    <a:pt x="48" y="38"/>
                    <a:pt x="48" y="50"/>
                  </a:cubicBezTo>
                  <a:cubicBezTo>
                    <a:pt x="48" y="61"/>
                    <a:pt x="39" y="70"/>
                    <a:pt x="24" y="70"/>
                  </a:cubicBezTo>
                  <a:cubicBezTo>
                    <a:pt x="11" y="70"/>
                    <a:pt x="2" y="63"/>
                    <a:pt x="0" y="52"/>
                  </a:cubicBezTo>
                  <a:cubicBezTo>
                    <a:pt x="0" y="50"/>
                    <a:pt x="1" y="49"/>
                    <a:pt x="3" y="49"/>
                  </a:cubicBezTo>
                  <a:cubicBezTo>
                    <a:pt x="6" y="49"/>
                    <a:pt x="6" y="49"/>
                    <a:pt x="6" y="49"/>
                  </a:cubicBezTo>
                  <a:cubicBezTo>
                    <a:pt x="8" y="49"/>
                    <a:pt x="9" y="50"/>
                    <a:pt x="9" y="52"/>
                  </a:cubicBezTo>
                  <a:cubicBezTo>
                    <a:pt x="11" y="57"/>
                    <a:pt x="15" y="61"/>
                    <a:pt x="24" y="61"/>
                  </a:cubicBezTo>
                  <a:cubicBezTo>
                    <a:pt x="34" y="61"/>
                    <a:pt x="39" y="57"/>
                    <a:pt x="39" y="50"/>
                  </a:cubicBezTo>
                  <a:cubicBezTo>
                    <a:pt x="39" y="44"/>
                    <a:pt x="35" y="41"/>
                    <a:pt x="25" y="39"/>
                  </a:cubicBezTo>
                  <a:cubicBezTo>
                    <a:pt x="21" y="38"/>
                    <a:pt x="21" y="38"/>
                    <a:pt x="21" y="38"/>
                  </a:cubicBezTo>
                  <a:cubicBezTo>
                    <a:pt x="10" y="36"/>
                    <a:pt x="1" y="32"/>
                    <a:pt x="1" y="20"/>
                  </a:cubicBezTo>
                  <a:cubicBezTo>
                    <a:pt x="1" y="9"/>
                    <a:pt x="10" y="0"/>
                    <a:pt x="24" y="0"/>
                  </a:cubicBezTo>
                  <a:cubicBezTo>
                    <a:pt x="36" y="0"/>
                    <a:pt x="45" y="7"/>
                    <a:pt x="46"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 name="Freeform 10">
              <a:extLst>
                <a:ext uri="{FF2B5EF4-FFF2-40B4-BE49-F238E27FC236}">
                  <a16:creationId xmlns:a16="http://schemas.microsoft.com/office/drawing/2014/main" id="{92021761-3009-4144-ABB4-5D4E66EB2495}"/>
                </a:ext>
              </a:extLst>
            </p:cNvPr>
            <p:cNvSpPr>
              <a:spLocks/>
            </p:cNvSpPr>
            <p:nvPr/>
          </p:nvSpPr>
          <p:spPr bwMode="auto">
            <a:xfrm>
              <a:off x="5684" y="1417"/>
              <a:ext cx="215" cy="621"/>
            </a:xfrm>
            <a:custGeom>
              <a:avLst/>
              <a:gdLst>
                <a:gd name="T0" fmla="*/ 19 w 33"/>
                <a:gd name="T1" fmla="*/ 21 h 95"/>
                <a:gd name="T2" fmla="*/ 19 w 33"/>
                <a:gd name="T3" fmla="*/ 27 h 95"/>
                <a:gd name="T4" fmla="*/ 29 w 33"/>
                <a:gd name="T5" fmla="*/ 27 h 95"/>
                <a:gd name="T6" fmla="*/ 32 w 33"/>
                <a:gd name="T7" fmla="*/ 31 h 95"/>
                <a:gd name="T8" fmla="*/ 32 w 33"/>
                <a:gd name="T9" fmla="*/ 32 h 95"/>
                <a:gd name="T10" fmla="*/ 29 w 33"/>
                <a:gd name="T11" fmla="*/ 36 h 95"/>
                <a:gd name="T12" fmla="*/ 19 w 33"/>
                <a:gd name="T13" fmla="*/ 36 h 95"/>
                <a:gd name="T14" fmla="*/ 19 w 33"/>
                <a:gd name="T15" fmla="*/ 92 h 95"/>
                <a:gd name="T16" fmla="*/ 16 w 33"/>
                <a:gd name="T17" fmla="*/ 95 h 95"/>
                <a:gd name="T18" fmla="*/ 13 w 33"/>
                <a:gd name="T19" fmla="*/ 95 h 95"/>
                <a:gd name="T20" fmla="*/ 10 w 33"/>
                <a:gd name="T21" fmla="*/ 92 h 95"/>
                <a:gd name="T22" fmla="*/ 10 w 33"/>
                <a:gd name="T23" fmla="*/ 36 h 95"/>
                <a:gd name="T24" fmla="*/ 3 w 33"/>
                <a:gd name="T25" fmla="*/ 36 h 95"/>
                <a:gd name="T26" fmla="*/ 0 w 33"/>
                <a:gd name="T27" fmla="*/ 32 h 95"/>
                <a:gd name="T28" fmla="*/ 0 w 33"/>
                <a:gd name="T29" fmla="*/ 31 h 95"/>
                <a:gd name="T30" fmla="*/ 3 w 33"/>
                <a:gd name="T31" fmla="*/ 27 h 95"/>
                <a:gd name="T32" fmla="*/ 10 w 33"/>
                <a:gd name="T33" fmla="*/ 27 h 95"/>
                <a:gd name="T34" fmla="*/ 10 w 33"/>
                <a:gd name="T35" fmla="*/ 20 h 95"/>
                <a:gd name="T36" fmla="*/ 30 w 33"/>
                <a:gd name="T37" fmla="*/ 0 h 95"/>
                <a:gd name="T38" fmla="*/ 33 w 33"/>
                <a:gd name="T39" fmla="*/ 3 h 95"/>
                <a:gd name="T40" fmla="*/ 33 w 33"/>
                <a:gd name="T41" fmla="*/ 6 h 95"/>
                <a:gd name="T42" fmla="*/ 30 w 33"/>
                <a:gd name="T43" fmla="*/ 9 h 95"/>
                <a:gd name="T44" fmla="*/ 19 w 33"/>
                <a:gd name="T45" fmla="*/ 21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3" h="95">
                  <a:moveTo>
                    <a:pt x="19" y="21"/>
                  </a:moveTo>
                  <a:cubicBezTo>
                    <a:pt x="19" y="27"/>
                    <a:pt x="19" y="27"/>
                    <a:pt x="19" y="27"/>
                  </a:cubicBezTo>
                  <a:cubicBezTo>
                    <a:pt x="29" y="27"/>
                    <a:pt x="29" y="27"/>
                    <a:pt x="29" y="27"/>
                  </a:cubicBezTo>
                  <a:cubicBezTo>
                    <a:pt x="31" y="27"/>
                    <a:pt x="32" y="28"/>
                    <a:pt x="32" y="31"/>
                  </a:cubicBezTo>
                  <a:cubicBezTo>
                    <a:pt x="32" y="32"/>
                    <a:pt x="32" y="32"/>
                    <a:pt x="32" y="32"/>
                  </a:cubicBezTo>
                  <a:cubicBezTo>
                    <a:pt x="32" y="34"/>
                    <a:pt x="31" y="36"/>
                    <a:pt x="29" y="36"/>
                  </a:cubicBezTo>
                  <a:cubicBezTo>
                    <a:pt x="19" y="36"/>
                    <a:pt x="19" y="36"/>
                    <a:pt x="19" y="36"/>
                  </a:cubicBezTo>
                  <a:cubicBezTo>
                    <a:pt x="19" y="92"/>
                    <a:pt x="19" y="92"/>
                    <a:pt x="19" y="92"/>
                  </a:cubicBezTo>
                  <a:cubicBezTo>
                    <a:pt x="19" y="94"/>
                    <a:pt x="18" y="95"/>
                    <a:pt x="16" y="95"/>
                  </a:cubicBezTo>
                  <a:cubicBezTo>
                    <a:pt x="13" y="95"/>
                    <a:pt x="13" y="95"/>
                    <a:pt x="13" y="95"/>
                  </a:cubicBezTo>
                  <a:cubicBezTo>
                    <a:pt x="11" y="95"/>
                    <a:pt x="10" y="94"/>
                    <a:pt x="10" y="92"/>
                  </a:cubicBezTo>
                  <a:cubicBezTo>
                    <a:pt x="10" y="36"/>
                    <a:pt x="10" y="36"/>
                    <a:pt x="10" y="36"/>
                  </a:cubicBezTo>
                  <a:cubicBezTo>
                    <a:pt x="3" y="36"/>
                    <a:pt x="3" y="36"/>
                    <a:pt x="3" y="36"/>
                  </a:cubicBezTo>
                  <a:cubicBezTo>
                    <a:pt x="1" y="36"/>
                    <a:pt x="0" y="34"/>
                    <a:pt x="0" y="32"/>
                  </a:cubicBezTo>
                  <a:cubicBezTo>
                    <a:pt x="0" y="31"/>
                    <a:pt x="0" y="31"/>
                    <a:pt x="0" y="31"/>
                  </a:cubicBezTo>
                  <a:cubicBezTo>
                    <a:pt x="0" y="28"/>
                    <a:pt x="1" y="27"/>
                    <a:pt x="3" y="27"/>
                  </a:cubicBezTo>
                  <a:cubicBezTo>
                    <a:pt x="10" y="27"/>
                    <a:pt x="10" y="27"/>
                    <a:pt x="10" y="27"/>
                  </a:cubicBezTo>
                  <a:cubicBezTo>
                    <a:pt x="10" y="20"/>
                    <a:pt x="10" y="20"/>
                    <a:pt x="10" y="20"/>
                  </a:cubicBezTo>
                  <a:cubicBezTo>
                    <a:pt x="10" y="8"/>
                    <a:pt x="18" y="0"/>
                    <a:pt x="30" y="0"/>
                  </a:cubicBezTo>
                  <a:cubicBezTo>
                    <a:pt x="32" y="0"/>
                    <a:pt x="33" y="1"/>
                    <a:pt x="33" y="3"/>
                  </a:cubicBezTo>
                  <a:cubicBezTo>
                    <a:pt x="33" y="6"/>
                    <a:pt x="33" y="6"/>
                    <a:pt x="33" y="6"/>
                  </a:cubicBezTo>
                  <a:cubicBezTo>
                    <a:pt x="33" y="8"/>
                    <a:pt x="32" y="9"/>
                    <a:pt x="30" y="9"/>
                  </a:cubicBezTo>
                  <a:cubicBezTo>
                    <a:pt x="24" y="9"/>
                    <a:pt x="19" y="12"/>
                    <a:pt x="19"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 name="Freeform 11">
              <a:extLst>
                <a:ext uri="{FF2B5EF4-FFF2-40B4-BE49-F238E27FC236}">
                  <a16:creationId xmlns:a16="http://schemas.microsoft.com/office/drawing/2014/main" id="{8EAD4007-E332-4B33-9CB9-A7DB0F87566B}"/>
                </a:ext>
              </a:extLst>
            </p:cNvPr>
            <p:cNvSpPr>
              <a:spLocks noEditPoints="1"/>
            </p:cNvSpPr>
            <p:nvPr/>
          </p:nvSpPr>
          <p:spPr bwMode="auto">
            <a:xfrm>
              <a:off x="5952" y="1587"/>
              <a:ext cx="332" cy="458"/>
            </a:xfrm>
            <a:custGeom>
              <a:avLst/>
              <a:gdLst>
                <a:gd name="T0" fmla="*/ 51 w 51"/>
                <a:gd name="T1" fmla="*/ 24 h 70"/>
                <a:gd name="T2" fmla="*/ 51 w 51"/>
                <a:gd name="T3" fmla="*/ 47 h 70"/>
                <a:gd name="T4" fmla="*/ 26 w 51"/>
                <a:gd name="T5" fmla="*/ 70 h 70"/>
                <a:gd name="T6" fmla="*/ 0 w 51"/>
                <a:gd name="T7" fmla="*/ 47 h 70"/>
                <a:gd name="T8" fmla="*/ 0 w 51"/>
                <a:gd name="T9" fmla="*/ 24 h 70"/>
                <a:gd name="T10" fmla="*/ 26 w 51"/>
                <a:gd name="T11" fmla="*/ 0 h 70"/>
                <a:gd name="T12" fmla="*/ 51 w 51"/>
                <a:gd name="T13" fmla="*/ 24 h 70"/>
                <a:gd name="T14" fmla="*/ 9 w 51"/>
                <a:gd name="T15" fmla="*/ 25 h 70"/>
                <a:gd name="T16" fmla="*/ 9 w 51"/>
                <a:gd name="T17" fmla="*/ 45 h 70"/>
                <a:gd name="T18" fmla="*/ 26 w 51"/>
                <a:gd name="T19" fmla="*/ 61 h 70"/>
                <a:gd name="T20" fmla="*/ 42 w 51"/>
                <a:gd name="T21" fmla="*/ 45 h 70"/>
                <a:gd name="T22" fmla="*/ 42 w 51"/>
                <a:gd name="T23" fmla="*/ 25 h 70"/>
                <a:gd name="T24" fmla="*/ 26 w 51"/>
                <a:gd name="T25" fmla="*/ 9 h 70"/>
                <a:gd name="T26" fmla="*/ 9 w 51"/>
                <a:gd name="T27" fmla="*/ 25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 h="70">
                  <a:moveTo>
                    <a:pt x="51" y="24"/>
                  </a:moveTo>
                  <a:cubicBezTo>
                    <a:pt x="51" y="47"/>
                    <a:pt x="51" y="47"/>
                    <a:pt x="51" y="47"/>
                  </a:cubicBezTo>
                  <a:cubicBezTo>
                    <a:pt x="51" y="60"/>
                    <a:pt x="40" y="70"/>
                    <a:pt x="26" y="70"/>
                  </a:cubicBezTo>
                  <a:cubicBezTo>
                    <a:pt x="11" y="70"/>
                    <a:pt x="0" y="60"/>
                    <a:pt x="0" y="47"/>
                  </a:cubicBezTo>
                  <a:cubicBezTo>
                    <a:pt x="0" y="24"/>
                    <a:pt x="0" y="24"/>
                    <a:pt x="0" y="24"/>
                  </a:cubicBezTo>
                  <a:cubicBezTo>
                    <a:pt x="0" y="10"/>
                    <a:pt x="11" y="0"/>
                    <a:pt x="26" y="0"/>
                  </a:cubicBezTo>
                  <a:cubicBezTo>
                    <a:pt x="40" y="0"/>
                    <a:pt x="51" y="10"/>
                    <a:pt x="51" y="24"/>
                  </a:cubicBezTo>
                  <a:close/>
                  <a:moveTo>
                    <a:pt x="9" y="25"/>
                  </a:moveTo>
                  <a:cubicBezTo>
                    <a:pt x="9" y="45"/>
                    <a:pt x="9" y="45"/>
                    <a:pt x="9" y="45"/>
                  </a:cubicBezTo>
                  <a:cubicBezTo>
                    <a:pt x="9" y="56"/>
                    <a:pt x="16" y="61"/>
                    <a:pt x="26" y="61"/>
                  </a:cubicBezTo>
                  <a:cubicBezTo>
                    <a:pt x="35" y="61"/>
                    <a:pt x="42" y="56"/>
                    <a:pt x="42" y="45"/>
                  </a:cubicBezTo>
                  <a:cubicBezTo>
                    <a:pt x="42" y="25"/>
                    <a:pt x="42" y="25"/>
                    <a:pt x="42" y="25"/>
                  </a:cubicBezTo>
                  <a:cubicBezTo>
                    <a:pt x="42" y="14"/>
                    <a:pt x="35" y="9"/>
                    <a:pt x="26" y="9"/>
                  </a:cubicBezTo>
                  <a:cubicBezTo>
                    <a:pt x="16" y="9"/>
                    <a:pt x="9" y="14"/>
                    <a:pt x="9"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 name="Freeform 12">
              <a:extLst>
                <a:ext uri="{FF2B5EF4-FFF2-40B4-BE49-F238E27FC236}">
                  <a16:creationId xmlns:a16="http://schemas.microsoft.com/office/drawing/2014/main" id="{BE4E2166-10E7-46E1-8897-3669F147AD96}"/>
                </a:ext>
              </a:extLst>
            </p:cNvPr>
            <p:cNvSpPr>
              <a:spLocks/>
            </p:cNvSpPr>
            <p:nvPr/>
          </p:nvSpPr>
          <p:spPr bwMode="auto">
            <a:xfrm>
              <a:off x="6395" y="1594"/>
              <a:ext cx="189" cy="444"/>
            </a:xfrm>
            <a:custGeom>
              <a:avLst/>
              <a:gdLst>
                <a:gd name="T0" fmla="*/ 29 w 29"/>
                <a:gd name="T1" fmla="*/ 3 h 68"/>
                <a:gd name="T2" fmla="*/ 29 w 29"/>
                <a:gd name="T3" fmla="*/ 7 h 68"/>
                <a:gd name="T4" fmla="*/ 26 w 29"/>
                <a:gd name="T5" fmla="*/ 10 h 68"/>
                <a:gd name="T6" fmla="*/ 10 w 29"/>
                <a:gd name="T7" fmla="*/ 28 h 68"/>
                <a:gd name="T8" fmla="*/ 10 w 29"/>
                <a:gd name="T9" fmla="*/ 65 h 68"/>
                <a:gd name="T10" fmla="*/ 6 w 29"/>
                <a:gd name="T11" fmla="*/ 68 h 68"/>
                <a:gd name="T12" fmla="*/ 4 w 29"/>
                <a:gd name="T13" fmla="*/ 68 h 68"/>
                <a:gd name="T14" fmla="*/ 0 w 29"/>
                <a:gd name="T15" fmla="*/ 65 h 68"/>
                <a:gd name="T16" fmla="*/ 0 w 29"/>
                <a:gd name="T17" fmla="*/ 4 h 68"/>
                <a:gd name="T18" fmla="*/ 4 w 29"/>
                <a:gd name="T19" fmla="*/ 0 h 68"/>
                <a:gd name="T20" fmla="*/ 6 w 29"/>
                <a:gd name="T21" fmla="*/ 0 h 68"/>
                <a:gd name="T22" fmla="*/ 9 w 29"/>
                <a:gd name="T23" fmla="*/ 4 h 68"/>
                <a:gd name="T24" fmla="*/ 9 w 29"/>
                <a:gd name="T25" fmla="*/ 10 h 68"/>
                <a:gd name="T26" fmla="*/ 26 w 29"/>
                <a:gd name="T27" fmla="*/ 0 h 68"/>
                <a:gd name="T28" fmla="*/ 29 w 29"/>
                <a:gd name="T29" fmla="*/ 3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 h="68">
                  <a:moveTo>
                    <a:pt x="29" y="3"/>
                  </a:moveTo>
                  <a:cubicBezTo>
                    <a:pt x="29" y="7"/>
                    <a:pt x="29" y="7"/>
                    <a:pt x="29" y="7"/>
                  </a:cubicBezTo>
                  <a:cubicBezTo>
                    <a:pt x="29" y="9"/>
                    <a:pt x="28" y="10"/>
                    <a:pt x="26" y="10"/>
                  </a:cubicBezTo>
                  <a:cubicBezTo>
                    <a:pt x="14" y="10"/>
                    <a:pt x="10" y="16"/>
                    <a:pt x="10" y="28"/>
                  </a:cubicBezTo>
                  <a:cubicBezTo>
                    <a:pt x="10" y="65"/>
                    <a:pt x="10" y="65"/>
                    <a:pt x="10" y="65"/>
                  </a:cubicBezTo>
                  <a:cubicBezTo>
                    <a:pt x="10" y="67"/>
                    <a:pt x="9" y="68"/>
                    <a:pt x="6" y="68"/>
                  </a:cubicBezTo>
                  <a:cubicBezTo>
                    <a:pt x="4" y="68"/>
                    <a:pt x="4" y="68"/>
                    <a:pt x="4" y="68"/>
                  </a:cubicBezTo>
                  <a:cubicBezTo>
                    <a:pt x="1" y="68"/>
                    <a:pt x="0" y="67"/>
                    <a:pt x="0" y="65"/>
                  </a:cubicBezTo>
                  <a:cubicBezTo>
                    <a:pt x="0" y="4"/>
                    <a:pt x="0" y="4"/>
                    <a:pt x="0" y="4"/>
                  </a:cubicBezTo>
                  <a:cubicBezTo>
                    <a:pt x="0" y="1"/>
                    <a:pt x="1" y="0"/>
                    <a:pt x="4" y="0"/>
                  </a:cubicBezTo>
                  <a:cubicBezTo>
                    <a:pt x="6" y="0"/>
                    <a:pt x="6" y="0"/>
                    <a:pt x="6" y="0"/>
                  </a:cubicBezTo>
                  <a:cubicBezTo>
                    <a:pt x="8" y="0"/>
                    <a:pt x="9" y="1"/>
                    <a:pt x="9" y="4"/>
                  </a:cubicBezTo>
                  <a:cubicBezTo>
                    <a:pt x="9" y="10"/>
                    <a:pt x="9" y="10"/>
                    <a:pt x="9" y="10"/>
                  </a:cubicBezTo>
                  <a:cubicBezTo>
                    <a:pt x="12" y="3"/>
                    <a:pt x="18" y="0"/>
                    <a:pt x="26" y="0"/>
                  </a:cubicBezTo>
                  <a:cubicBezTo>
                    <a:pt x="29" y="0"/>
                    <a:pt x="29" y="1"/>
                    <a:pt x="29"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0" name="Freeform 13">
              <a:extLst>
                <a:ext uri="{FF2B5EF4-FFF2-40B4-BE49-F238E27FC236}">
                  <a16:creationId xmlns:a16="http://schemas.microsoft.com/office/drawing/2014/main" id="{D48E64CC-A5DA-45B3-AAF1-3FA41892EC19}"/>
                </a:ext>
              </a:extLst>
            </p:cNvPr>
            <p:cNvSpPr>
              <a:spLocks/>
            </p:cNvSpPr>
            <p:nvPr/>
          </p:nvSpPr>
          <p:spPr bwMode="auto">
            <a:xfrm>
              <a:off x="6668" y="1587"/>
              <a:ext cx="522" cy="451"/>
            </a:xfrm>
            <a:custGeom>
              <a:avLst/>
              <a:gdLst>
                <a:gd name="T0" fmla="*/ 80 w 80"/>
                <a:gd name="T1" fmla="*/ 22 h 69"/>
                <a:gd name="T2" fmla="*/ 80 w 80"/>
                <a:gd name="T3" fmla="*/ 66 h 69"/>
                <a:gd name="T4" fmla="*/ 77 w 80"/>
                <a:gd name="T5" fmla="*/ 69 h 69"/>
                <a:gd name="T6" fmla="*/ 74 w 80"/>
                <a:gd name="T7" fmla="*/ 69 h 69"/>
                <a:gd name="T8" fmla="*/ 71 w 80"/>
                <a:gd name="T9" fmla="*/ 66 h 69"/>
                <a:gd name="T10" fmla="*/ 71 w 80"/>
                <a:gd name="T11" fmla="*/ 23 h 69"/>
                <a:gd name="T12" fmla="*/ 58 w 80"/>
                <a:gd name="T13" fmla="*/ 9 h 69"/>
                <a:gd name="T14" fmla="*/ 45 w 80"/>
                <a:gd name="T15" fmla="*/ 23 h 69"/>
                <a:gd name="T16" fmla="*/ 45 w 80"/>
                <a:gd name="T17" fmla="*/ 66 h 69"/>
                <a:gd name="T18" fmla="*/ 42 w 80"/>
                <a:gd name="T19" fmla="*/ 69 h 69"/>
                <a:gd name="T20" fmla="*/ 39 w 80"/>
                <a:gd name="T21" fmla="*/ 69 h 69"/>
                <a:gd name="T22" fmla="*/ 36 w 80"/>
                <a:gd name="T23" fmla="*/ 66 h 69"/>
                <a:gd name="T24" fmla="*/ 36 w 80"/>
                <a:gd name="T25" fmla="*/ 23 h 69"/>
                <a:gd name="T26" fmla="*/ 23 w 80"/>
                <a:gd name="T27" fmla="*/ 9 h 69"/>
                <a:gd name="T28" fmla="*/ 9 w 80"/>
                <a:gd name="T29" fmla="*/ 23 h 69"/>
                <a:gd name="T30" fmla="*/ 9 w 80"/>
                <a:gd name="T31" fmla="*/ 66 h 69"/>
                <a:gd name="T32" fmla="*/ 6 w 80"/>
                <a:gd name="T33" fmla="*/ 69 h 69"/>
                <a:gd name="T34" fmla="*/ 3 w 80"/>
                <a:gd name="T35" fmla="*/ 69 h 69"/>
                <a:gd name="T36" fmla="*/ 0 w 80"/>
                <a:gd name="T37" fmla="*/ 66 h 69"/>
                <a:gd name="T38" fmla="*/ 0 w 80"/>
                <a:gd name="T39" fmla="*/ 5 h 69"/>
                <a:gd name="T40" fmla="*/ 3 w 80"/>
                <a:gd name="T41" fmla="*/ 1 h 69"/>
                <a:gd name="T42" fmla="*/ 6 w 80"/>
                <a:gd name="T43" fmla="*/ 1 h 69"/>
                <a:gd name="T44" fmla="*/ 9 w 80"/>
                <a:gd name="T45" fmla="*/ 5 h 69"/>
                <a:gd name="T46" fmla="*/ 9 w 80"/>
                <a:gd name="T47" fmla="*/ 8 h 69"/>
                <a:gd name="T48" fmla="*/ 23 w 80"/>
                <a:gd name="T49" fmla="*/ 0 h 69"/>
                <a:gd name="T50" fmla="*/ 41 w 80"/>
                <a:gd name="T51" fmla="*/ 9 h 69"/>
                <a:gd name="T52" fmla="*/ 59 w 80"/>
                <a:gd name="T53" fmla="*/ 0 h 69"/>
                <a:gd name="T54" fmla="*/ 80 w 80"/>
                <a:gd name="T55" fmla="*/ 22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0" h="69">
                  <a:moveTo>
                    <a:pt x="80" y="22"/>
                  </a:moveTo>
                  <a:cubicBezTo>
                    <a:pt x="80" y="66"/>
                    <a:pt x="80" y="66"/>
                    <a:pt x="80" y="66"/>
                  </a:cubicBezTo>
                  <a:cubicBezTo>
                    <a:pt x="80" y="68"/>
                    <a:pt x="79" y="69"/>
                    <a:pt x="77" y="69"/>
                  </a:cubicBezTo>
                  <a:cubicBezTo>
                    <a:pt x="74" y="69"/>
                    <a:pt x="74" y="69"/>
                    <a:pt x="74" y="69"/>
                  </a:cubicBezTo>
                  <a:cubicBezTo>
                    <a:pt x="72" y="69"/>
                    <a:pt x="71" y="68"/>
                    <a:pt x="71" y="66"/>
                  </a:cubicBezTo>
                  <a:cubicBezTo>
                    <a:pt x="71" y="23"/>
                    <a:pt x="71" y="23"/>
                    <a:pt x="71" y="23"/>
                  </a:cubicBezTo>
                  <a:cubicBezTo>
                    <a:pt x="71" y="14"/>
                    <a:pt x="66" y="9"/>
                    <a:pt x="58" y="9"/>
                  </a:cubicBezTo>
                  <a:cubicBezTo>
                    <a:pt x="50" y="9"/>
                    <a:pt x="45" y="14"/>
                    <a:pt x="45" y="23"/>
                  </a:cubicBezTo>
                  <a:cubicBezTo>
                    <a:pt x="45" y="66"/>
                    <a:pt x="45" y="66"/>
                    <a:pt x="45" y="66"/>
                  </a:cubicBezTo>
                  <a:cubicBezTo>
                    <a:pt x="45" y="68"/>
                    <a:pt x="44" y="69"/>
                    <a:pt x="42" y="69"/>
                  </a:cubicBezTo>
                  <a:cubicBezTo>
                    <a:pt x="39" y="69"/>
                    <a:pt x="39" y="69"/>
                    <a:pt x="39" y="69"/>
                  </a:cubicBezTo>
                  <a:cubicBezTo>
                    <a:pt x="37" y="69"/>
                    <a:pt x="36" y="68"/>
                    <a:pt x="36" y="66"/>
                  </a:cubicBezTo>
                  <a:cubicBezTo>
                    <a:pt x="36" y="23"/>
                    <a:pt x="36" y="23"/>
                    <a:pt x="36" y="23"/>
                  </a:cubicBezTo>
                  <a:cubicBezTo>
                    <a:pt x="36" y="14"/>
                    <a:pt x="31" y="9"/>
                    <a:pt x="23" y="9"/>
                  </a:cubicBezTo>
                  <a:cubicBezTo>
                    <a:pt x="14" y="9"/>
                    <a:pt x="9" y="14"/>
                    <a:pt x="9" y="23"/>
                  </a:cubicBezTo>
                  <a:cubicBezTo>
                    <a:pt x="9" y="66"/>
                    <a:pt x="9" y="66"/>
                    <a:pt x="9" y="66"/>
                  </a:cubicBezTo>
                  <a:cubicBezTo>
                    <a:pt x="9" y="68"/>
                    <a:pt x="8" y="69"/>
                    <a:pt x="6" y="69"/>
                  </a:cubicBezTo>
                  <a:cubicBezTo>
                    <a:pt x="3" y="69"/>
                    <a:pt x="3" y="69"/>
                    <a:pt x="3" y="69"/>
                  </a:cubicBezTo>
                  <a:cubicBezTo>
                    <a:pt x="1" y="69"/>
                    <a:pt x="0" y="68"/>
                    <a:pt x="0" y="66"/>
                  </a:cubicBezTo>
                  <a:cubicBezTo>
                    <a:pt x="0" y="5"/>
                    <a:pt x="0" y="5"/>
                    <a:pt x="0" y="5"/>
                  </a:cubicBezTo>
                  <a:cubicBezTo>
                    <a:pt x="0" y="2"/>
                    <a:pt x="1" y="1"/>
                    <a:pt x="3" y="1"/>
                  </a:cubicBezTo>
                  <a:cubicBezTo>
                    <a:pt x="6" y="1"/>
                    <a:pt x="6" y="1"/>
                    <a:pt x="6" y="1"/>
                  </a:cubicBezTo>
                  <a:cubicBezTo>
                    <a:pt x="8" y="1"/>
                    <a:pt x="9" y="2"/>
                    <a:pt x="9" y="5"/>
                  </a:cubicBezTo>
                  <a:cubicBezTo>
                    <a:pt x="9" y="8"/>
                    <a:pt x="9" y="8"/>
                    <a:pt x="9" y="8"/>
                  </a:cubicBezTo>
                  <a:cubicBezTo>
                    <a:pt x="12" y="3"/>
                    <a:pt x="16" y="0"/>
                    <a:pt x="23" y="0"/>
                  </a:cubicBezTo>
                  <a:cubicBezTo>
                    <a:pt x="31" y="0"/>
                    <a:pt x="38" y="4"/>
                    <a:pt x="41" y="9"/>
                  </a:cubicBezTo>
                  <a:cubicBezTo>
                    <a:pt x="45" y="4"/>
                    <a:pt x="51" y="0"/>
                    <a:pt x="59" y="0"/>
                  </a:cubicBezTo>
                  <a:cubicBezTo>
                    <a:pt x="72" y="0"/>
                    <a:pt x="80" y="10"/>
                    <a:pt x="80"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1" name="Freeform 14">
              <a:extLst>
                <a:ext uri="{FF2B5EF4-FFF2-40B4-BE49-F238E27FC236}">
                  <a16:creationId xmlns:a16="http://schemas.microsoft.com/office/drawing/2014/main" id="{2CA85D8B-E914-4D9E-A8A9-E83B4B519B8D}"/>
                </a:ext>
              </a:extLst>
            </p:cNvPr>
            <p:cNvSpPr>
              <a:spLocks noEditPoints="1"/>
            </p:cNvSpPr>
            <p:nvPr/>
          </p:nvSpPr>
          <p:spPr bwMode="auto">
            <a:xfrm>
              <a:off x="7281" y="1417"/>
              <a:ext cx="111" cy="621"/>
            </a:xfrm>
            <a:custGeom>
              <a:avLst/>
              <a:gdLst>
                <a:gd name="T0" fmla="*/ 8 w 17"/>
                <a:gd name="T1" fmla="*/ 92 h 95"/>
                <a:gd name="T2" fmla="*/ 8 w 17"/>
                <a:gd name="T3" fmla="*/ 36 h 95"/>
                <a:gd name="T4" fmla="*/ 3 w 17"/>
                <a:gd name="T5" fmla="*/ 36 h 95"/>
                <a:gd name="T6" fmla="*/ 0 w 17"/>
                <a:gd name="T7" fmla="*/ 32 h 95"/>
                <a:gd name="T8" fmla="*/ 0 w 17"/>
                <a:gd name="T9" fmla="*/ 31 h 95"/>
                <a:gd name="T10" fmla="*/ 3 w 17"/>
                <a:gd name="T11" fmla="*/ 27 h 95"/>
                <a:gd name="T12" fmla="*/ 14 w 17"/>
                <a:gd name="T13" fmla="*/ 27 h 95"/>
                <a:gd name="T14" fmla="*/ 17 w 17"/>
                <a:gd name="T15" fmla="*/ 31 h 95"/>
                <a:gd name="T16" fmla="*/ 17 w 17"/>
                <a:gd name="T17" fmla="*/ 92 h 95"/>
                <a:gd name="T18" fmla="*/ 14 w 17"/>
                <a:gd name="T19" fmla="*/ 95 h 95"/>
                <a:gd name="T20" fmla="*/ 11 w 17"/>
                <a:gd name="T21" fmla="*/ 95 h 95"/>
                <a:gd name="T22" fmla="*/ 8 w 17"/>
                <a:gd name="T23" fmla="*/ 92 h 95"/>
                <a:gd name="T24" fmla="*/ 17 w 17"/>
                <a:gd name="T25" fmla="*/ 3 h 95"/>
                <a:gd name="T26" fmla="*/ 17 w 17"/>
                <a:gd name="T27" fmla="*/ 10 h 95"/>
                <a:gd name="T28" fmla="*/ 14 w 17"/>
                <a:gd name="T29" fmla="*/ 13 h 95"/>
                <a:gd name="T30" fmla="*/ 9 w 17"/>
                <a:gd name="T31" fmla="*/ 13 h 95"/>
                <a:gd name="T32" fmla="*/ 6 w 17"/>
                <a:gd name="T33" fmla="*/ 10 h 95"/>
                <a:gd name="T34" fmla="*/ 6 w 17"/>
                <a:gd name="T35" fmla="*/ 3 h 95"/>
                <a:gd name="T36" fmla="*/ 9 w 17"/>
                <a:gd name="T37" fmla="*/ 0 h 95"/>
                <a:gd name="T38" fmla="*/ 14 w 17"/>
                <a:gd name="T39" fmla="*/ 0 h 95"/>
                <a:gd name="T40" fmla="*/ 17 w 17"/>
                <a:gd name="T41" fmla="*/ 3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 h="95">
                  <a:moveTo>
                    <a:pt x="8" y="92"/>
                  </a:moveTo>
                  <a:cubicBezTo>
                    <a:pt x="8" y="36"/>
                    <a:pt x="8" y="36"/>
                    <a:pt x="8" y="36"/>
                  </a:cubicBezTo>
                  <a:cubicBezTo>
                    <a:pt x="3" y="36"/>
                    <a:pt x="3" y="36"/>
                    <a:pt x="3" y="36"/>
                  </a:cubicBezTo>
                  <a:cubicBezTo>
                    <a:pt x="1" y="36"/>
                    <a:pt x="0" y="34"/>
                    <a:pt x="0" y="32"/>
                  </a:cubicBezTo>
                  <a:cubicBezTo>
                    <a:pt x="0" y="31"/>
                    <a:pt x="0" y="31"/>
                    <a:pt x="0" y="31"/>
                  </a:cubicBezTo>
                  <a:cubicBezTo>
                    <a:pt x="0" y="28"/>
                    <a:pt x="1" y="27"/>
                    <a:pt x="3" y="27"/>
                  </a:cubicBezTo>
                  <a:cubicBezTo>
                    <a:pt x="14" y="27"/>
                    <a:pt x="14" y="27"/>
                    <a:pt x="14" y="27"/>
                  </a:cubicBezTo>
                  <a:cubicBezTo>
                    <a:pt x="16" y="27"/>
                    <a:pt x="17" y="28"/>
                    <a:pt x="17" y="31"/>
                  </a:cubicBezTo>
                  <a:cubicBezTo>
                    <a:pt x="17" y="92"/>
                    <a:pt x="17" y="92"/>
                    <a:pt x="17" y="92"/>
                  </a:cubicBezTo>
                  <a:cubicBezTo>
                    <a:pt x="17" y="94"/>
                    <a:pt x="16" y="95"/>
                    <a:pt x="14" y="95"/>
                  </a:cubicBezTo>
                  <a:cubicBezTo>
                    <a:pt x="11" y="95"/>
                    <a:pt x="11" y="95"/>
                    <a:pt x="11" y="95"/>
                  </a:cubicBezTo>
                  <a:cubicBezTo>
                    <a:pt x="9" y="95"/>
                    <a:pt x="8" y="94"/>
                    <a:pt x="8" y="92"/>
                  </a:cubicBezTo>
                  <a:close/>
                  <a:moveTo>
                    <a:pt x="17" y="3"/>
                  </a:moveTo>
                  <a:cubicBezTo>
                    <a:pt x="17" y="10"/>
                    <a:pt x="17" y="10"/>
                    <a:pt x="17" y="10"/>
                  </a:cubicBezTo>
                  <a:cubicBezTo>
                    <a:pt x="17" y="12"/>
                    <a:pt x="16" y="13"/>
                    <a:pt x="14" y="13"/>
                  </a:cubicBezTo>
                  <a:cubicBezTo>
                    <a:pt x="9" y="13"/>
                    <a:pt x="9" y="13"/>
                    <a:pt x="9" y="13"/>
                  </a:cubicBezTo>
                  <a:cubicBezTo>
                    <a:pt x="7" y="13"/>
                    <a:pt x="6" y="12"/>
                    <a:pt x="6" y="10"/>
                  </a:cubicBezTo>
                  <a:cubicBezTo>
                    <a:pt x="6" y="3"/>
                    <a:pt x="6" y="3"/>
                    <a:pt x="6" y="3"/>
                  </a:cubicBezTo>
                  <a:cubicBezTo>
                    <a:pt x="6" y="1"/>
                    <a:pt x="7" y="0"/>
                    <a:pt x="9" y="0"/>
                  </a:cubicBezTo>
                  <a:cubicBezTo>
                    <a:pt x="14" y="0"/>
                    <a:pt x="14" y="0"/>
                    <a:pt x="14" y="0"/>
                  </a:cubicBezTo>
                  <a:cubicBezTo>
                    <a:pt x="16" y="0"/>
                    <a:pt x="17" y="1"/>
                    <a:pt x="17"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2" name="Freeform 15">
              <a:extLst>
                <a:ext uri="{FF2B5EF4-FFF2-40B4-BE49-F238E27FC236}">
                  <a16:creationId xmlns:a16="http://schemas.microsoft.com/office/drawing/2014/main" id="{1816FB79-055F-4B3C-B78A-729B5EC3770B}"/>
                </a:ext>
              </a:extLst>
            </p:cNvPr>
            <p:cNvSpPr>
              <a:spLocks/>
            </p:cNvSpPr>
            <p:nvPr/>
          </p:nvSpPr>
          <p:spPr bwMode="auto">
            <a:xfrm>
              <a:off x="7529" y="1587"/>
              <a:ext cx="319" cy="451"/>
            </a:xfrm>
            <a:custGeom>
              <a:avLst/>
              <a:gdLst>
                <a:gd name="T0" fmla="*/ 49 w 49"/>
                <a:gd name="T1" fmla="*/ 23 h 69"/>
                <a:gd name="T2" fmla="*/ 49 w 49"/>
                <a:gd name="T3" fmla="*/ 66 h 69"/>
                <a:gd name="T4" fmla="*/ 46 w 49"/>
                <a:gd name="T5" fmla="*/ 69 h 69"/>
                <a:gd name="T6" fmla="*/ 43 w 49"/>
                <a:gd name="T7" fmla="*/ 69 h 69"/>
                <a:gd name="T8" fmla="*/ 40 w 49"/>
                <a:gd name="T9" fmla="*/ 66 h 69"/>
                <a:gd name="T10" fmla="*/ 40 w 49"/>
                <a:gd name="T11" fmla="*/ 25 h 69"/>
                <a:gd name="T12" fmla="*/ 25 w 49"/>
                <a:gd name="T13" fmla="*/ 9 h 69"/>
                <a:gd name="T14" fmla="*/ 9 w 49"/>
                <a:gd name="T15" fmla="*/ 25 h 69"/>
                <a:gd name="T16" fmla="*/ 9 w 49"/>
                <a:gd name="T17" fmla="*/ 66 h 69"/>
                <a:gd name="T18" fmla="*/ 6 w 49"/>
                <a:gd name="T19" fmla="*/ 69 h 69"/>
                <a:gd name="T20" fmla="*/ 3 w 49"/>
                <a:gd name="T21" fmla="*/ 69 h 69"/>
                <a:gd name="T22" fmla="*/ 0 w 49"/>
                <a:gd name="T23" fmla="*/ 66 h 69"/>
                <a:gd name="T24" fmla="*/ 0 w 49"/>
                <a:gd name="T25" fmla="*/ 5 h 69"/>
                <a:gd name="T26" fmla="*/ 3 w 49"/>
                <a:gd name="T27" fmla="*/ 1 h 69"/>
                <a:gd name="T28" fmla="*/ 5 w 49"/>
                <a:gd name="T29" fmla="*/ 1 h 69"/>
                <a:gd name="T30" fmla="*/ 8 w 49"/>
                <a:gd name="T31" fmla="*/ 5 h 69"/>
                <a:gd name="T32" fmla="*/ 8 w 49"/>
                <a:gd name="T33" fmla="*/ 8 h 69"/>
                <a:gd name="T34" fmla="*/ 26 w 49"/>
                <a:gd name="T35" fmla="*/ 0 h 69"/>
                <a:gd name="T36" fmla="*/ 49 w 49"/>
                <a:gd name="T37" fmla="*/ 23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9" h="69">
                  <a:moveTo>
                    <a:pt x="49" y="23"/>
                  </a:moveTo>
                  <a:cubicBezTo>
                    <a:pt x="49" y="66"/>
                    <a:pt x="49" y="66"/>
                    <a:pt x="49" y="66"/>
                  </a:cubicBezTo>
                  <a:cubicBezTo>
                    <a:pt x="49" y="68"/>
                    <a:pt x="48" y="69"/>
                    <a:pt x="46" y="69"/>
                  </a:cubicBezTo>
                  <a:cubicBezTo>
                    <a:pt x="43" y="69"/>
                    <a:pt x="43" y="69"/>
                    <a:pt x="43" y="69"/>
                  </a:cubicBezTo>
                  <a:cubicBezTo>
                    <a:pt x="41" y="69"/>
                    <a:pt x="40" y="68"/>
                    <a:pt x="40" y="66"/>
                  </a:cubicBezTo>
                  <a:cubicBezTo>
                    <a:pt x="40" y="25"/>
                    <a:pt x="40" y="25"/>
                    <a:pt x="40" y="25"/>
                  </a:cubicBezTo>
                  <a:cubicBezTo>
                    <a:pt x="40" y="14"/>
                    <a:pt x="34" y="9"/>
                    <a:pt x="25" y="9"/>
                  </a:cubicBezTo>
                  <a:cubicBezTo>
                    <a:pt x="15" y="9"/>
                    <a:pt x="9" y="14"/>
                    <a:pt x="9" y="25"/>
                  </a:cubicBezTo>
                  <a:cubicBezTo>
                    <a:pt x="9" y="66"/>
                    <a:pt x="9" y="66"/>
                    <a:pt x="9" y="66"/>
                  </a:cubicBezTo>
                  <a:cubicBezTo>
                    <a:pt x="9" y="68"/>
                    <a:pt x="8" y="69"/>
                    <a:pt x="6" y="69"/>
                  </a:cubicBezTo>
                  <a:cubicBezTo>
                    <a:pt x="3" y="69"/>
                    <a:pt x="3" y="69"/>
                    <a:pt x="3" y="69"/>
                  </a:cubicBezTo>
                  <a:cubicBezTo>
                    <a:pt x="1" y="69"/>
                    <a:pt x="0" y="68"/>
                    <a:pt x="0" y="66"/>
                  </a:cubicBezTo>
                  <a:cubicBezTo>
                    <a:pt x="0" y="5"/>
                    <a:pt x="0" y="5"/>
                    <a:pt x="0" y="5"/>
                  </a:cubicBezTo>
                  <a:cubicBezTo>
                    <a:pt x="0" y="2"/>
                    <a:pt x="1" y="1"/>
                    <a:pt x="3" y="1"/>
                  </a:cubicBezTo>
                  <a:cubicBezTo>
                    <a:pt x="5" y="1"/>
                    <a:pt x="5" y="1"/>
                    <a:pt x="5" y="1"/>
                  </a:cubicBezTo>
                  <a:cubicBezTo>
                    <a:pt x="7" y="1"/>
                    <a:pt x="8" y="2"/>
                    <a:pt x="8" y="5"/>
                  </a:cubicBezTo>
                  <a:cubicBezTo>
                    <a:pt x="8" y="8"/>
                    <a:pt x="8" y="8"/>
                    <a:pt x="8" y="8"/>
                  </a:cubicBezTo>
                  <a:cubicBezTo>
                    <a:pt x="12" y="3"/>
                    <a:pt x="18" y="0"/>
                    <a:pt x="26" y="0"/>
                  </a:cubicBezTo>
                  <a:cubicBezTo>
                    <a:pt x="40" y="0"/>
                    <a:pt x="49" y="10"/>
                    <a:pt x="49"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3" name="Freeform 16">
              <a:extLst>
                <a:ext uri="{FF2B5EF4-FFF2-40B4-BE49-F238E27FC236}">
                  <a16:creationId xmlns:a16="http://schemas.microsoft.com/office/drawing/2014/main" id="{E9004E9D-B5A3-43E1-8E72-6874B7A63E60}"/>
                </a:ext>
              </a:extLst>
            </p:cNvPr>
            <p:cNvSpPr>
              <a:spLocks noEditPoints="1"/>
            </p:cNvSpPr>
            <p:nvPr/>
          </p:nvSpPr>
          <p:spPr bwMode="auto">
            <a:xfrm>
              <a:off x="7959" y="1587"/>
              <a:ext cx="326" cy="628"/>
            </a:xfrm>
            <a:custGeom>
              <a:avLst/>
              <a:gdLst>
                <a:gd name="T0" fmla="*/ 50 w 50"/>
                <a:gd name="T1" fmla="*/ 5 h 96"/>
                <a:gd name="T2" fmla="*/ 50 w 50"/>
                <a:gd name="T3" fmla="*/ 73 h 96"/>
                <a:gd name="T4" fmla="*/ 25 w 50"/>
                <a:gd name="T5" fmla="*/ 96 h 96"/>
                <a:gd name="T6" fmla="*/ 0 w 50"/>
                <a:gd name="T7" fmla="*/ 76 h 96"/>
                <a:gd name="T8" fmla="*/ 3 w 50"/>
                <a:gd name="T9" fmla="*/ 73 h 96"/>
                <a:gd name="T10" fmla="*/ 6 w 50"/>
                <a:gd name="T11" fmla="*/ 73 h 96"/>
                <a:gd name="T12" fmla="*/ 10 w 50"/>
                <a:gd name="T13" fmla="*/ 76 h 96"/>
                <a:gd name="T14" fmla="*/ 25 w 50"/>
                <a:gd name="T15" fmla="*/ 88 h 96"/>
                <a:gd name="T16" fmla="*/ 41 w 50"/>
                <a:gd name="T17" fmla="*/ 72 h 96"/>
                <a:gd name="T18" fmla="*/ 41 w 50"/>
                <a:gd name="T19" fmla="*/ 60 h 96"/>
                <a:gd name="T20" fmla="*/ 24 w 50"/>
                <a:gd name="T21" fmla="*/ 68 h 96"/>
                <a:gd name="T22" fmla="*/ 0 w 50"/>
                <a:gd name="T23" fmla="*/ 44 h 96"/>
                <a:gd name="T24" fmla="*/ 0 w 50"/>
                <a:gd name="T25" fmla="*/ 24 h 96"/>
                <a:gd name="T26" fmla="*/ 24 w 50"/>
                <a:gd name="T27" fmla="*/ 0 h 96"/>
                <a:gd name="T28" fmla="*/ 41 w 50"/>
                <a:gd name="T29" fmla="*/ 8 h 96"/>
                <a:gd name="T30" fmla="*/ 41 w 50"/>
                <a:gd name="T31" fmla="*/ 5 h 96"/>
                <a:gd name="T32" fmla="*/ 45 w 50"/>
                <a:gd name="T33" fmla="*/ 1 h 96"/>
                <a:gd name="T34" fmla="*/ 47 w 50"/>
                <a:gd name="T35" fmla="*/ 1 h 96"/>
                <a:gd name="T36" fmla="*/ 50 w 50"/>
                <a:gd name="T37" fmla="*/ 5 h 96"/>
                <a:gd name="T38" fmla="*/ 41 w 50"/>
                <a:gd name="T39" fmla="*/ 43 h 96"/>
                <a:gd name="T40" fmla="*/ 41 w 50"/>
                <a:gd name="T41" fmla="*/ 25 h 96"/>
                <a:gd name="T42" fmla="*/ 25 w 50"/>
                <a:gd name="T43" fmla="*/ 9 h 96"/>
                <a:gd name="T44" fmla="*/ 10 w 50"/>
                <a:gd name="T45" fmla="*/ 25 h 96"/>
                <a:gd name="T46" fmla="*/ 10 w 50"/>
                <a:gd name="T47" fmla="*/ 43 h 96"/>
                <a:gd name="T48" fmla="*/ 25 w 50"/>
                <a:gd name="T49" fmla="*/ 59 h 96"/>
                <a:gd name="T50" fmla="*/ 41 w 50"/>
                <a:gd name="T51" fmla="*/ 43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 h="96">
                  <a:moveTo>
                    <a:pt x="50" y="5"/>
                  </a:moveTo>
                  <a:cubicBezTo>
                    <a:pt x="50" y="73"/>
                    <a:pt x="50" y="73"/>
                    <a:pt x="50" y="73"/>
                  </a:cubicBezTo>
                  <a:cubicBezTo>
                    <a:pt x="50" y="87"/>
                    <a:pt x="40" y="96"/>
                    <a:pt x="25" y="96"/>
                  </a:cubicBezTo>
                  <a:cubicBezTo>
                    <a:pt x="12" y="96"/>
                    <a:pt x="2" y="88"/>
                    <a:pt x="0" y="76"/>
                  </a:cubicBezTo>
                  <a:cubicBezTo>
                    <a:pt x="0" y="74"/>
                    <a:pt x="1" y="73"/>
                    <a:pt x="3" y="73"/>
                  </a:cubicBezTo>
                  <a:cubicBezTo>
                    <a:pt x="6" y="73"/>
                    <a:pt x="6" y="73"/>
                    <a:pt x="6" y="73"/>
                  </a:cubicBezTo>
                  <a:cubicBezTo>
                    <a:pt x="9" y="73"/>
                    <a:pt x="9" y="74"/>
                    <a:pt x="10" y="76"/>
                  </a:cubicBezTo>
                  <a:cubicBezTo>
                    <a:pt x="12" y="83"/>
                    <a:pt x="16" y="88"/>
                    <a:pt x="25" y="88"/>
                  </a:cubicBezTo>
                  <a:cubicBezTo>
                    <a:pt x="35" y="88"/>
                    <a:pt x="41" y="82"/>
                    <a:pt x="41" y="72"/>
                  </a:cubicBezTo>
                  <a:cubicBezTo>
                    <a:pt x="41" y="60"/>
                    <a:pt x="41" y="60"/>
                    <a:pt x="41" y="60"/>
                  </a:cubicBezTo>
                  <a:cubicBezTo>
                    <a:pt x="37" y="65"/>
                    <a:pt x="32" y="68"/>
                    <a:pt x="24" y="68"/>
                  </a:cubicBezTo>
                  <a:cubicBezTo>
                    <a:pt x="10" y="68"/>
                    <a:pt x="0" y="58"/>
                    <a:pt x="0" y="44"/>
                  </a:cubicBezTo>
                  <a:cubicBezTo>
                    <a:pt x="0" y="24"/>
                    <a:pt x="0" y="24"/>
                    <a:pt x="0" y="24"/>
                  </a:cubicBezTo>
                  <a:cubicBezTo>
                    <a:pt x="0" y="10"/>
                    <a:pt x="10" y="0"/>
                    <a:pt x="24" y="0"/>
                  </a:cubicBezTo>
                  <a:cubicBezTo>
                    <a:pt x="32" y="0"/>
                    <a:pt x="38" y="3"/>
                    <a:pt x="41" y="8"/>
                  </a:cubicBezTo>
                  <a:cubicBezTo>
                    <a:pt x="41" y="5"/>
                    <a:pt x="41" y="5"/>
                    <a:pt x="41" y="5"/>
                  </a:cubicBezTo>
                  <a:cubicBezTo>
                    <a:pt x="41" y="2"/>
                    <a:pt x="43" y="1"/>
                    <a:pt x="45" y="1"/>
                  </a:cubicBezTo>
                  <a:cubicBezTo>
                    <a:pt x="47" y="1"/>
                    <a:pt x="47" y="1"/>
                    <a:pt x="47" y="1"/>
                  </a:cubicBezTo>
                  <a:cubicBezTo>
                    <a:pt x="49" y="1"/>
                    <a:pt x="50" y="2"/>
                    <a:pt x="50" y="5"/>
                  </a:cubicBezTo>
                  <a:close/>
                  <a:moveTo>
                    <a:pt x="41" y="43"/>
                  </a:moveTo>
                  <a:cubicBezTo>
                    <a:pt x="41" y="25"/>
                    <a:pt x="41" y="25"/>
                    <a:pt x="41" y="25"/>
                  </a:cubicBezTo>
                  <a:cubicBezTo>
                    <a:pt x="41" y="14"/>
                    <a:pt x="34" y="9"/>
                    <a:pt x="25" y="9"/>
                  </a:cubicBezTo>
                  <a:cubicBezTo>
                    <a:pt x="16" y="9"/>
                    <a:pt x="10" y="14"/>
                    <a:pt x="10" y="25"/>
                  </a:cubicBezTo>
                  <a:cubicBezTo>
                    <a:pt x="10" y="43"/>
                    <a:pt x="10" y="43"/>
                    <a:pt x="10" y="43"/>
                  </a:cubicBezTo>
                  <a:cubicBezTo>
                    <a:pt x="10" y="53"/>
                    <a:pt x="16" y="59"/>
                    <a:pt x="25" y="59"/>
                  </a:cubicBezTo>
                  <a:cubicBezTo>
                    <a:pt x="34" y="59"/>
                    <a:pt x="41" y="53"/>
                    <a:pt x="41" y="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4" name="Freeform 17">
              <a:extLst>
                <a:ext uri="{FF2B5EF4-FFF2-40B4-BE49-F238E27FC236}">
                  <a16:creationId xmlns:a16="http://schemas.microsoft.com/office/drawing/2014/main" id="{5A1650D0-2EF6-4E08-BA24-B9ADA3106F1B}"/>
                </a:ext>
              </a:extLst>
            </p:cNvPr>
            <p:cNvSpPr>
              <a:spLocks/>
            </p:cNvSpPr>
            <p:nvPr/>
          </p:nvSpPr>
          <p:spPr bwMode="auto">
            <a:xfrm>
              <a:off x="3801" y="2359"/>
              <a:ext cx="313" cy="458"/>
            </a:xfrm>
            <a:custGeom>
              <a:avLst/>
              <a:gdLst>
                <a:gd name="T0" fmla="*/ 46 w 48"/>
                <a:gd name="T1" fmla="*/ 17 h 70"/>
                <a:gd name="T2" fmla="*/ 43 w 48"/>
                <a:gd name="T3" fmla="*/ 20 h 70"/>
                <a:gd name="T4" fmla="*/ 40 w 48"/>
                <a:gd name="T5" fmla="*/ 20 h 70"/>
                <a:gd name="T6" fmla="*/ 37 w 48"/>
                <a:gd name="T7" fmla="*/ 17 h 70"/>
                <a:gd name="T8" fmla="*/ 23 w 48"/>
                <a:gd name="T9" fmla="*/ 8 h 70"/>
                <a:gd name="T10" fmla="*/ 10 w 48"/>
                <a:gd name="T11" fmla="*/ 19 h 70"/>
                <a:gd name="T12" fmla="*/ 22 w 48"/>
                <a:gd name="T13" fmla="*/ 29 h 70"/>
                <a:gd name="T14" fmla="*/ 27 w 48"/>
                <a:gd name="T15" fmla="*/ 30 h 70"/>
                <a:gd name="T16" fmla="*/ 48 w 48"/>
                <a:gd name="T17" fmla="*/ 49 h 70"/>
                <a:gd name="T18" fmla="*/ 24 w 48"/>
                <a:gd name="T19" fmla="*/ 70 h 70"/>
                <a:gd name="T20" fmla="*/ 0 w 48"/>
                <a:gd name="T21" fmla="*/ 52 h 70"/>
                <a:gd name="T22" fmla="*/ 3 w 48"/>
                <a:gd name="T23" fmla="*/ 48 h 70"/>
                <a:gd name="T24" fmla="*/ 6 w 48"/>
                <a:gd name="T25" fmla="*/ 48 h 70"/>
                <a:gd name="T26" fmla="*/ 9 w 48"/>
                <a:gd name="T27" fmla="*/ 51 h 70"/>
                <a:gd name="T28" fmla="*/ 24 w 48"/>
                <a:gd name="T29" fmla="*/ 61 h 70"/>
                <a:gd name="T30" fmla="*/ 39 w 48"/>
                <a:gd name="T31" fmla="*/ 50 h 70"/>
                <a:gd name="T32" fmla="*/ 25 w 48"/>
                <a:gd name="T33" fmla="*/ 38 h 70"/>
                <a:gd name="T34" fmla="*/ 20 w 48"/>
                <a:gd name="T35" fmla="*/ 37 h 70"/>
                <a:gd name="T36" fmla="*/ 1 w 48"/>
                <a:gd name="T37" fmla="*/ 20 h 70"/>
                <a:gd name="T38" fmla="*/ 24 w 48"/>
                <a:gd name="T39" fmla="*/ 0 h 70"/>
                <a:gd name="T40" fmla="*/ 46 w 48"/>
                <a:gd name="T41" fmla="*/ 17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8" h="70">
                  <a:moveTo>
                    <a:pt x="46" y="17"/>
                  </a:moveTo>
                  <a:cubicBezTo>
                    <a:pt x="46" y="19"/>
                    <a:pt x="45" y="20"/>
                    <a:pt x="43" y="20"/>
                  </a:cubicBezTo>
                  <a:cubicBezTo>
                    <a:pt x="40" y="20"/>
                    <a:pt x="40" y="20"/>
                    <a:pt x="40" y="20"/>
                  </a:cubicBezTo>
                  <a:cubicBezTo>
                    <a:pt x="38" y="20"/>
                    <a:pt x="37" y="19"/>
                    <a:pt x="37" y="17"/>
                  </a:cubicBezTo>
                  <a:cubicBezTo>
                    <a:pt x="35" y="12"/>
                    <a:pt x="31" y="8"/>
                    <a:pt x="23" y="8"/>
                  </a:cubicBezTo>
                  <a:cubicBezTo>
                    <a:pt x="15" y="8"/>
                    <a:pt x="10" y="13"/>
                    <a:pt x="10" y="19"/>
                  </a:cubicBezTo>
                  <a:cubicBezTo>
                    <a:pt x="10" y="26"/>
                    <a:pt x="16" y="27"/>
                    <a:pt x="22" y="29"/>
                  </a:cubicBezTo>
                  <a:cubicBezTo>
                    <a:pt x="27" y="30"/>
                    <a:pt x="27" y="30"/>
                    <a:pt x="27" y="30"/>
                  </a:cubicBezTo>
                  <a:cubicBezTo>
                    <a:pt x="41" y="33"/>
                    <a:pt x="48" y="38"/>
                    <a:pt x="48" y="49"/>
                  </a:cubicBezTo>
                  <a:cubicBezTo>
                    <a:pt x="48" y="61"/>
                    <a:pt x="39" y="70"/>
                    <a:pt x="24" y="70"/>
                  </a:cubicBezTo>
                  <a:cubicBezTo>
                    <a:pt x="11" y="70"/>
                    <a:pt x="1" y="62"/>
                    <a:pt x="0" y="52"/>
                  </a:cubicBezTo>
                  <a:cubicBezTo>
                    <a:pt x="0" y="50"/>
                    <a:pt x="1" y="48"/>
                    <a:pt x="3" y="48"/>
                  </a:cubicBezTo>
                  <a:cubicBezTo>
                    <a:pt x="6" y="48"/>
                    <a:pt x="6" y="48"/>
                    <a:pt x="6" y="48"/>
                  </a:cubicBezTo>
                  <a:cubicBezTo>
                    <a:pt x="8" y="48"/>
                    <a:pt x="8" y="49"/>
                    <a:pt x="9" y="51"/>
                  </a:cubicBezTo>
                  <a:cubicBezTo>
                    <a:pt x="11" y="56"/>
                    <a:pt x="15" y="61"/>
                    <a:pt x="24" y="61"/>
                  </a:cubicBezTo>
                  <a:cubicBezTo>
                    <a:pt x="34" y="61"/>
                    <a:pt x="39" y="57"/>
                    <a:pt x="39" y="50"/>
                  </a:cubicBezTo>
                  <a:cubicBezTo>
                    <a:pt x="39" y="43"/>
                    <a:pt x="35" y="41"/>
                    <a:pt x="25" y="38"/>
                  </a:cubicBezTo>
                  <a:cubicBezTo>
                    <a:pt x="20" y="37"/>
                    <a:pt x="20" y="37"/>
                    <a:pt x="20" y="37"/>
                  </a:cubicBezTo>
                  <a:cubicBezTo>
                    <a:pt x="10" y="35"/>
                    <a:pt x="1" y="31"/>
                    <a:pt x="1" y="20"/>
                  </a:cubicBezTo>
                  <a:cubicBezTo>
                    <a:pt x="1" y="9"/>
                    <a:pt x="10" y="0"/>
                    <a:pt x="24" y="0"/>
                  </a:cubicBezTo>
                  <a:cubicBezTo>
                    <a:pt x="36" y="0"/>
                    <a:pt x="45" y="7"/>
                    <a:pt x="46"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5" name="Freeform 18">
              <a:extLst>
                <a:ext uri="{FF2B5EF4-FFF2-40B4-BE49-F238E27FC236}">
                  <a16:creationId xmlns:a16="http://schemas.microsoft.com/office/drawing/2014/main" id="{4121E44D-74EF-4D88-BF6A-B6AA2456B3F9}"/>
                </a:ext>
              </a:extLst>
            </p:cNvPr>
            <p:cNvSpPr>
              <a:spLocks noEditPoints="1"/>
            </p:cNvSpPr>
            <p:nvPr/>
          </p:nvSpPr>
          <p:spPr bwMode="auto">
            <a:xfrm>
              <a:off x="4199" y="2359"/>
              <a:ext cx="332" cy="458"/>
            </a:xfrm>
            <a:custGeom>
              <a:avLst/>
              <a:gdLst>
                <a:gd name="T0" fmla="*/ 51 w 51"/>
                <a:gd name="T1" fmla="*/ 23 h 70"/>
                <a:gd name="T2" fmla="*/ 51 w 51"/>
                <a:gd name="T3" fmla="*/ 46 h 70"/>
                <a:gd name="T4" fmla="*/ 25 w 51"/>
                <a:gd name="T5" fmla="*/ 70 h 70"/>
                <a:gd name="T6" fmla="*/ 0 w 51"/>
                <a:gd name="T7" fmla="*/ 46 h 70"/>
                <a:gd name="T8" fmla="*/ 0 w 51"/>
                <a:gd name="T9" fmla="*/ 23 h 70"/>
                <a:gd name="T10" fmla="*/ 25 w 51"/>
                <a:gd name="T11" fmla="*/ 0 h 70"/>
                <a:gd name="T12" fmla="*/ 51 w 51"/>
                <a:gd name="T13" fmla="*/ 23 h 70"/>
                <a:gd name="T14" fmla="*/ 9 w 51"/>
                <a:gd name="T15" fmla="*/ 24 h 70"/>
                <a:gd name="T16" fmla="*/ 9 w 51"/>
                <a:gd name="T17" fmla="*/ 45 h 70"/>
                <a:gd name="T18" fmla="*/ 25 w 51"/>
                <a:gd name="T19" fmla="*/ 61 h 70"/>
                <a:gd name="T20" fmla="*/ 41 w 51"/>
                <a:gd name="T21" fmla="*/ 45 h 70"/>
                <a:gd name="T22" fmla="*/ 41 w 51"/>
                <a:gd name="T23" fmla="*/ 24 h 70"/>
                <a:gd name="T24" fmla="*/ 25 w 51"/>
                <a:gd name="T25" fmla="*/ 8 h 70"/>
                <a:gd name="T26" fmla="*/ 9 w 51"/>
                <a:gd name="T27" fmla="*/ 2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 h="70">
                  <a:moveTo>
                    <a:pt x="51" y="23"/>
                  </a:moveTo>
                  <a:cubicBezTo>
                    <a:pt x="51" y="46"/>
                    <a:pt x="51" y="46"/>
                    <a:pt x="51" y="46"/>
                  </a:cubicBezTo>
                  <a:cubicBezTo>
                    <a:pt x="51" y="60"/>
                    <a:pt x="40" y="70"/>
                    <a:pt x="25" y="70"/>
                  </a:cubicBezTo>
                  <a:cubicBezTo>
                    <a:pt x="11" y="70"/>
                    <a:pt x="0" y="60"/>
                    <a:pt x="0" y="46"/>
                  </a:cubicBezTo>
                  <a:cubicBezTo>
                    <a:pt x="0" y="23"/>
                    <a:pt x="0" y="23"/>
                    <a:pt x="0" y="23"/>
                  </a:cubicBezTo>
                  <a:cubicBezTo>
                    <a:pt x="0" y="9"/>
                    <a:pt x="10" y="0"/>
                    <a:pt x="25" y="0"/>
                  </a:cubicBezTo>
                  <a:cubicBezTo>
                    <a:pt x="40" y="0"/>
                    <a:pt x="51" y="9"/>
                    <a:pt x="51" y="23"/>
                  </a:cubicBezTo>
                  <a:close/>
                  <a:moveTo>
                    <a:pt x="9" y="24"/>
                  </a:moveTo>
                  <a:cubicBezTo>
                    <a:pt x="9" y="45"/>
                    <a:pt x="9" y="45"/>
                    <a:pt x="9" y="45"/>
                  </a:cubicBezTo>
                  <a:cubicBezTo>
                    <a:pt x="9" y="56"/>
                    <a:pt x="16" y="61"/>
                    <a:pt x="25" y="61"/>
                  </a:cubicBezTo>
                  <a:cubicBezTo>
                    <a:pt x="35" y="61"/>
                    <a:pt x="41" y="56"/>
                    <a:pt x="41" y="45"/>
                  </a:cubicBezTo>
                  <a:cubicBezTo>
                    <a:pt x="41" y="24"/>
                    <a:pt x="41" y="24"/>
                    <a:pt x="41" y="24"/>
                  </a:cubicBezTo>
                  <a:cubicBezTo>
                    <a:pt x="41" y="14"/>
                    <a:pt x="35" y="8"/>
                    <a:pt x="25" y="8"/>
                  </a:cubicBezTo>
                  <a:cubicBezTo>
                    <a:pt x="16" y="8"/>
                    <a:pt x="9" y="14"/>
                    <a:pt x="9"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6" name="Freeform 19">
              <a:extLst>
                <a:ext uri="{FF2B5EF4-FFF2-40B4-BE49-F238E27FC236}">
                  <a16:creationId xmlns:a16="http://schemas.microsoft.com/office/drawing/2014/main" id="{8DA6A9ED-B94F-42E0-9B2D-94669062A01E}"/>
                </a:ext>
              </a:extLst>
            </p:cNvPr>
            <p:cNvSpPr>
              <a:spLocks/>
            </p:cNvSpPr>
            <p:nvPr/>
          </p:nvSpPr>
          <p:spPr bwMode="auto">
            <a:xfrm>
              <a:off x="4622" y="2359"/>
              <a:ext cx="326" cy="458"/>
            </a:xfrm>
            <a:custGeom>
              <a:avLst/>
              <a:gdLst>
                <a:gd name="T0" fmla="*/ 40 w 50"/>
                <a:gd name="T1" fmla="*/ 48 h 70"/>
                <a:gd name="T2" fmla="*/ 44 w 50"/>
                <a:gd name="T3" fmla="*/ 45 h 70"/>
                <a:gd name="T4" fmla="*/ 47 w 50"/>
                <a:gd name="T5" fmla="*/ 45 h 70"/>
                <a:gd name="T6" fmla="*/ 50 w 50"/>
                <a:gd name="T7" fmla="*/ 48 h 70"/>
                <a:gd name="T8" fmla="*/ 25 w 50"/>
                <a:gd name="T9" fmla="*/ 70 h 70"/>
                <a:gd name="T10" fmla="*/ 0 w 50"/>
                <a:gd name="T11" fmla="*/ 46 h 70"/>
                <a:gd name="T12" fmla="*/ 0 w 50"/>
                <a:gd name="T13" fmla="*/ 23 h 70"/>
                <a:gd name="T14" fmla="*/ 25 w 50"/>
                <a:gd name="T15" fmla="*/ 0 h 70"/>
                <a:gd name="T16" fmla="*/ 50 w 50"/>
                <a:gd name="T17" fmla="*/ 21 h 70"/>
                <a:gd name="T18" fmla="*/ 47 w 50"/>
                <a:gd name="T19" fmla="*/ 24 h 70"/>
                <a:gd name="T20" fmla="*/ 44 w 50"/>
                <a:gd name="T21" fmla="*/ 24 h 70"/>
                <a:gd name="T22" fmla="*/ 40 w 50"/>
                <a:gd name="T23" fmla="*/ 21 h 70"/>
                <a:gd name="T24" fmla="*/ 25 w 50"/>
                <a:gd name="T25" fmla="*/ 8 h 70"/>
                <a:gd name="T26" fmla="*/ 9 w 50"/>
                <a:gd name="T27" fmla="*/ 24 h 70"/>
                <a:gd name="T28" fmla="*/ 9 w 50"/>
                <a:gd name="T29" fmla="*/ 45 h 70"/>
                <a:gd name="T30" fmla="*/ 25 w 50"/>
                <a:gd name="T31" fmla="*/ 61 h 70"/>
                <a:gd name="T32" fmla="*/ 40 w 50"/>
                <a:gd name="T33" fmla="*/ 48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70">
                  <a:moveTo>
                    <a:pt x="40" y="48"/>
                  </a:moveTo>
                  <a:cubicBezTo>
                    <a:pt x="41" y="46"/>
                    <a:pt x="42" y="45"/>
                    <a:pt x="44" y="45"/>
                  </a:cubicBezTo>
                  <a:cubicBezTo>
                    <a:pt x="47" y="45"/>
                    <a:pt x="47" y="45"/>
                    <a:pt x="47" y="45"/>
                  </a:cubicBezTo>
                  <a:cubicBezTo>
                    <a:pt x="49" y="45"/>
                    <a:pt x="50" y="46"/>
                    <a:pt x="50" y="48"/>
                  </a:cubicBezTo>
                  <a:cubicBezTo>
                    <a:pt x="48" y="62"/>
                    <a:pt x="39" y="70"/>
                    <a:pt x="25" y="70"/>
                  </a:cubicBezTo>
                  <a:cubicBezTo>
                    <a:pt x="11" y="70"/>
                    <a:pt x="0" y="60"/>
                    <a:pt x="0" y="46"/>
                  </a:cubicBezTo>
                  <a:cubicBezTo>
                    <a:pt x="0" y="23"/>
                    <a:pt x="0" y="23"/>
                    <a:pt x="0" y="23"/>
                  </a:cubicBezTo>
                  <a:cubicBezTo>
                    <a:pt x="0" y="10"/>
                    <a:pt x="11" y="0"/>
                    <a:pt x="25" y="0"/>
                  </a:cubicBezTo>
                  <a:cubicBezTo>
                    <a:pt x="39" y="0"/>
                    <a:pt x="48" y="8"/>
                    <a:pt x="50" y="21"/>
                  </a:cubicBezTo>
                  <a:cubicBezTo>
                    <a:pt x="50" y="23"/>
                    <a:pt x="49" y="24"/>
                    <a:pt x="47" y="24"/>
                  </a:cubicBezTo>
                  <a:cubicBezTo>
                    <a:pt x="44" y="24"/>
                    <a:pt x="44" y="24"/>
                    <a:pt x="44" y="24"/>
                  </a:cubicBezTo>
                  <a:cubicBezTo>
                    <a:pt x="42" y="24"/>
                    <a:pt x="41" y="23"/>
                    <a:pt x="40" y="21"/>
                  </a:cubicBezTo>
                  <a:cubicBezTo>
                    <a:pt x="39" y="13"/>
                    <a:pt x="34" y="8"/>
                    <a:pt x="25" y="8"/>
                  </a:cubicBezTo>
                  <a:cubicBezTo>
                    <a:pt x="16" y="8"/>
                    <a:pt x="9" y="14"/>
                    <a:pt x="9" y="24"/>
                  </a:cubicBezTo>
                  <a:cubicBezTo>
                    <a:pt x="9" y="45"/>
                    <a:pt x="9" y="45"/>
                    <a:pt x="9" y="45"/>
                  </a:cubicBezTo>
                  <a:cubicBezTo>
                    <a:pt x="9" y="55"/>
                    <a:pt x="16" y="61"/>
                    <a:pt x="25" y="61"/>
                  </a:cubicBezTo>
                  <a:cubicBezTo>
                    <a:pt x="34" y="61"/>
                    <a:pt x="39" y="56"/>
                    <a:pt x="40"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7" name="Freeform 20">
              <a:extLst>
                <a:ext uri="{FF2B5EF4-FFF2-40B4-BE49-F238E27FC236}">
                  <a16:creationId xmlns:a16="http://schemas.microsoft.com/office/drawing/2014/main" id="{70F241FE-4840-48FF-BD0E-4070DF25C97D}"/>
                </a:ext>
              </a:extLst>
            </p:cNvPr>
            <p:cNvSpPr>
              <a:spLocks noEditPoints="1"/>
            </p:cNvSpPr>
            <p:nvPr/>
          </p:nvSpPr>
          <p:spPr bwMode="auto">
            <a:xfrm>
              <a:off x="5013" y="2189"/>
              <a:ext cx="117" cy="615"/>
            </a:xfrm>
            <a:custGeom>
              <a:avLst/>
              <a:gdLst>
                <a:gd name="T0" fmla="*/ 9 w 18"/>
                <a:gd name="T1" fmla="*/ 91 h 94"/>
                <a:gd name="T2" fmla="*/ 9 w 18"/>
                <a:gd name="T3" fmla="*/ 35 h 94"/>
                <a:gd name="T4" fmla="*/ 3 w 18"/>
                <a:gd name="T5" fmla="*/ 35 h 94"/>
                <a:gd name="T6" fmla="*/ 0 w 18"/>
                <a:gd name="T7" fmla="*/ 32 h 94"/>
                <a:gd name="T8" fmla="*/ 0 w 18"/>
                <a:gd name="T9" fmla="*/ 30 h 94"/>
                <a:gd name="T10" fmla="*/ 3 w 18"/>
                <a:gd name="T11" fmla="*/ 27 h 94"/>
                <a:gd name="T12" fmla="*/ 15 w 18"/>
                <a:gd name="T13" fmla="*/ 27 h 94"/>
                <a:gd name="T14" fmla="*/ 18 w 18"/>
                <a:gd name="T15" fmla="*/ 30 h 94"/>
                <a:gd name="T16" fmla="*/ 18 w 18"/>
                <a:gd name="T17" fmla="*/ 91 h 94"/>
                <a:gd name="T18" fmla="*/ 15 w 18"/>
                <a:gd name="T19" fmla="*/ 94 h 94"/>
                <a:gd name="T20" fmla="*/ 12 w 18"/>
                <a:gd name="T21" fmla="*/ 94 h 94"/>
                <a:gd name="T22" fmla="*/ 9 w 18"/>
                <a:gd name="T23" fmla="*/ 91 h 94"/>
                <a:gd name="T24" fmla="*/ 18 w 18"/>
                <a:gd name="T25" fmla="*/ 3 h 94"/>
                <a:gd name="T26" fmla="*/ 18 w 18"/>
                <a:gd name="T27" fmla="*/ 9 h 94"/>
                <a:gd name="T28" fmla="*/ 15 w 18"/>
                <a:gd name="T29" fmla="*/ 12 h 94"/>
                <a:gd name="T30" fmla="*/ 9 w 18"/>
                <a:gd name="T31" fmla="*/ 12 h 94"/>
                <a:gd name="T32" fmla="*/ 6 w 18"/>
                <a:gd name="T33" fmla="*/ 9 h 94"/>
                <a:gd name="T34" fmla="*/ 6 w 18"/>
                <a:gd name="T35" fmla="*/ 3 h 94"/>
                <a:gd name="T36" fmla="*/ 9 w 18"/>
                <a:gd name="T37" fmla="*/ 0 h 94"/>
                <a:gd name="T38" fmla="*/ 15 w 18"/>
                <a:gd name="T39" fmla="*/ 0 h 94"/>
                <a:gd name="T40" fmla="*/ 18 w 18"/>
                <a:gd name="T41" fmla="*/ 3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 h="94">
                  <a:moveTo>
                    <a:pt x="9" y="91"/>
                  </a:moveTo>
                  <a:cubicBezTo>
                    <a:pt x="9" y="35"/>
                    <a:pt x="9" y="35"/>
                    <a:pt x="9" y="35"/>
                  </a:cubicBezTo>
                  <a:cubicBezTo>
                    <a:pt x="3" y="35"/>
                    <a:pt x="3" y="35"/>
                    <a:pt x="3" y="35"/>
                  </a:cubicBezTo>
                  <a:cubicBezTo>
                    <a:pt x="1" y="35"/>
                    <a:pt x="0" y="34"/>
                    <a:pt x="0" y="32"/>
                  </a:cubicBezTo>
                  <a:cubicBezTo>
                    <a:pt x="0" y="30"/>
                    <a:pt x="0" y="30"/>
                    <a:pt x="0" y="30"/>
                  </a:cubicBezTo>
                  <a:cubicBezTo>
                    <a:pt x="0" y="28"/>
                    <a:pt x="1" y="27"/>
                    <a:pt x="3" y="27"/>
                  </a:cubicBezTo>
                  <a:cubicBezTo>
                    <a:pt x="15" y="27"/>
                    <a:pt x="15" y="27"/>
                    <a:pt x="15" y="27"/>
                  </a:cubicBezTo>
                  <a:cubicBezTo>
                    <a:pt x="17" y="27"/>
                    <a:pt x="18" y="28"/>
                    <a:pt x="18" y="30"/>
                  </a:cubicBezTo>
                  <a:cubicBezTo>
                    <a:pt x="18" y="91"/>
                    <a:pt x="18" y="91"/>
                    <a:pt x="18" y="91"/>
                  </a:cubicBezTo>
                  <a:cubicBezTo>
                    <a:pt x="18" y="93"/>
                    <a:pt x="17" y="94"/>
                    <a:pt x="15" y="94"/>
                  </a:cubicBezTo>
                  <a:cubicBezTo>
                    <a:pt x="12" y="94"/>
                    <a:pt x="12" y="94"/>
                    <a:pt x="12" y="94"/>
                  </a:cubicBezTo>
                  <a:cubicBezTo>
                    <a:pt x="10" y="94"/>
                    <a:pt x="9" y="93"/>
                    <a:pt x="9" y="91"/>
                  </a:cubicBezTo>
                  <a:close/>
                  <a:moveTo>
                    <a:pt x="18" y="3"/>
                  </a:moveTo>
                  <a:cubicBezTo>
                    <a:pt x="18" y="9"/>
                    <a:pt x="18" y="9"/>
                    <a:pt x="18" y="9"/>
                  </a:cubicBezTo>
                  <a:cubicBezTo>
                    <a:pt x="18" y="11"/>
                    <a:pt x="17" y="12"/>
                    <a:pt x="15" y="12"/>
                  </a:cubicBezTo>
                  <a:cubicBezTo>
                    <a:pt x="9" y="12"/>
                    <a:pt x="9" y="12"/>
                    <a:pt x="9" y="12"/>
                  </a:cubicBezTo>
                  <a:cubicBezTo>
                    <a:pt x="7" y="12"/>
                    <a:pt x="6" y="11"/>
                    <a:pt x="6" y="9"/>
                  </a:cubicBezTo>
                  <a:cubicBezTo>
                    <a:pt x="6" y="3"/>
                    <a:pt x="6" y="3"/>
                    <a:pt x="6" y="3"/>
                  </a:cubicBezTo>
                  <a:cubicBezTo>
                    <a:pt x="6" y="1"/>
                    <a:pt x="7" y="0"/>
                    <a:pt x="9" y="0"/>
                  </a:cubicBezTo>
                  <a:cubicBezTo>
                    <a:pt x="15" y="0"/>
                    <a:pt x="15" y="0"/>
                    <a:pt x="15" y="0"/>
                  </a:cubicBezTo>
                  <a:cubicBezTo>
                    <a:pt x="17" y="0"/>
                    <a:pt x="18" y="1"/>
                    <a:pt x="18"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8" name="Freeform 21">
              <a:extLst>
                <a:ext uri="{FF2B5EF4-FFF2-40B4-BE49-F238E27FC236}">
                  <a16:creationId xmlns:a16="http://schemas.microsoft.com/office/drawing/2014/main" id="{4B081114-E7F0-47C4-B16D-C417A7A64C5B}"/>
                </a:ext>
              </a:extLst>
            </p:cNvPr>
            <p:cNvSpPr>
              <a:spLocks noEditPoints="1"/>
            </p:cNvSpPr>
            <p:nvPr/>
          </p:nvSpPr>
          <p:spPr bwMode="auto">
            <a:xfrm>
              <a:off x="5241" y="2359"/>
              <a:ext cx="326" cy="458"/>
            </a:xfrm>
            <a:custGeom>
              <a:avLst/>
              <a:gdLst>
                <a:gd name="T0" fmla="*/ 10 w 50"/>
                <a:gd name="T1" fmla="*/ 36 h 70"/>
                <a:gd name="T2" fmla="*/ 10 w 50"/>
                <a:gd name="T3" fmla="*/ 45 h 70"/>
                <a:gd name="T4" fmla="*/ 25 w 50"/>
                <a:gd name="T5" fmla="*/ 61 h 70"/>
                <a:gd name="T6" fmla="*/ 41 w 50"/>
                <a:gd name="T7" fmla="*/ 49 h 70"/>
                <a:gd name="T8" fmla="*/ 44 w 50"/>
                <a:gd name="T9" fmla="*/ 46 h 70"/>
                <a:gd name="T10" fmla="*/ 47 w 50"/>
                <a:gd name="T11" fmla="*/ 46 h 70"/>
                <a:gd name="T12" fmla="*/ 50 w 50"/>
                <a:gd name="T13" fmla="*/ 49 h 70"/>
                <a:gd name="T14" fmla="*/ 25 w 50"/>
                <a:gd name="T15" fmla="*/ 70 h 70"/>
                <a:gd name="T16" fmla="*/ 0 w 50"/>
                <a:gd name="T17" fmla="*/ 46 h 70"/>
                <a:gd name="T18" fmla="*/ 0 w 50"/>
                <a:gd name="T19" fmla="*/ 23 h 70"/>
                <a:gd name="T20" fmla="*/ 25 w 50"/>
                <a:gd name="T21" fmla="*/ 0 h 70"/>
                <a:gd name="T22" fmla="*/ 50 w 50"/>
                <a:gd name="T23" fmla="*/ 23 h 70"/>
                <a:gd name="T24" fmla="*/ 50 w 50"/>
                <a:gd name="T25" fmla="*/ 33 h 70"/>
                <a:gd name="T26" fmla="*/ 47 w 50"/>
                <a:gd name="T27" fmla="*/ 36 h 70"/>
                <a:gd name="T28" fmla="*/ 10 w 50"/>
                <a:gd name="T29" fmla="*/ 36 h 70"/>
                <a:gd name="T30" fmla="*/ 10 w 50"/>
                <a:gd name="T31" fmla="*/ 24 h 70"/>
                <a:gd name="T32" fmla="*/ 10 w 50"/>
                <a:gd name="T33" fmla="*/ 28 h 70"/>
                <a:gd name="T34" fmla="*/ 41 w 50"/>
                <a:gd name="T35" fmla="*/ 28 h 70"/>
                <a:gd name="T36" fmla="*/ 41 w 50"/>
                <a:gd name="T37" fmla="*/ 24 h 70"/>
                <a:gd name="T38" fmla="*/ 25 w 50"/>
                <a:gd name="T39" fmla="*/ 8 h 70"/>
                <a:gd name="T40" fmla="*/ 10 w 50"/>
                <a:gd name="T41" fmla="*/ 2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70">
                  <a:moveTo>
                    <a:pt x="10" y="36"/>
                  </a:moveTo>
                  <a:cubicBezTo>
                    <a:pt x="10" y="45"/>
                    <a:pt x="10" y="45"/>
                    <a:pt x="10" y="45"/>
                  </a:cubicBezTo>
                  <a:cubicBezTo>
                    <a:pt x="10" y="55"/>
                    <a:pt x="16" y="61"/>
                    <a:pt x="25" y="61"/>
                  </a:cubicBezTo>
                  <a:cubicBezTo>
                    <a:pt x="35" y="61"/>
                    <a:pt x="39" y="57"/>
                    <a:pt x="41" y="49"/>
                  </a:cubicBezTo>
                  <a:cubicBezTo>
                    <a:pt x="41" y="47"/>
                    <a:pt x="42" y="46"/>
                    <a:pt x="44" y="46"/>
                  </a:cubicBezTo>
                  <a:cubicBezTo>
                    <a:pt x="47" y="46"/>
                    <a:pt x="47" y="46"/>
                    <a:pt x="47" y="46"/>
                  </a:cubicBezTo>
                  <a:cubicBezTo>
                    <a:pt x="49" y="46"/>
                    <a:pt x="50" y="47"/>
                    <a:pt x="50" y="49"/>
                  </a:cubicBezTo>
                  <a:cubicBezTo>
                    <a:pt x="48" y="62"/>
                    <a:pt x="39" y="70"/>
                    <a:pt x="25" y="70"/>
                  </a:cubicBezTo>
                  <a:cubicBezTo>
                    <a:pt x="11" y="70"/>
                    <a:pt x="0" y="60"/>
                    <a:pt x="0" y="46"/>
                  </a:cubicBezTo>
                  <a:cubicBezTo>
                    <a:pt x="0" y="23"/>
                    <a:pt x="0" y="23"/>
                    <a:pt x="0" y="23"/>
                  </a:cubicBezTo>
                  <a:cubicBezTo>
                    <a:pt x="0" y="10"/>
                    <a:pt x="11" y="0"/>
                    <a:pt x="25" y="0"/>
                  </a:cubicBezTo>
                  <a:cubicBezTo>
                    <a:pt x="40" y="0"/>
                    <a:pt x="50" y="10"/>
                    <a:pt x="50" y="23"/>
                  </a:cubicBezTo>
                  <a:cubicBezTo>
                    <a:pt x="50" y="33"/>
                    <a:pt x="50" y="33"/>
                    <a:pt x="50" y="33"/>
                  </a:cubicBezTo>
                  <a:cubicBezTo>
                    <a:pt x="50" y="35"/>
                    <a:pt x="49" y="36"/>
                    <a:pt x="47" y="36"/>
                  </a:cubicBezTo>
                  <a:lnTo>
                    <a:pt x="10" y="36"/>
                  </a:lnTo>
                  <a:close/>
                  <a:moveTo>
                    <a:pt x="10" y="24"/>
                  </a:moveTo>
                  <a:cubicBezTo>
                    <a:pt x="10" y="28"/>
                    <a:pt x="10" y="28"/>
                    <a:pt x="10" y="28"/>
                  </a:cubicBezTo>
                  <a:cubicBezTo>
                    <a:pt x="41" y="28"/>
                    <a:pt x="41" y="28"/>
                    <a:pt x="41" y="28"/>
                  </a:cubicBezTo>
                  <a:cubicBezTo>
                    <a:pt x="41" y="24"/>
                    <a:pt x="41" y="24"/>
                    <a:pt x="41" y="24"/>
                  </a:cubicBezTo>
                  <a:cubicBezTo>
                    <a:pt x="41" y="14"/>
                    <a:pt x="35" y="8"/>
                    <a:pt x="25" y="8"/>
                  </a:cubicBezTo>
                  <a:cubicBezTo>
                    <a:pt x="16" y="8"/>
                    <a:pt x="10" y="14"/>
                    <a:pt x="10"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9" name="Freeform 22">
              <a:extLst>
                <a:ext uri="{FF2B5EF4-FFF2-40B4-BE49-F238E27FC236}">
                  <a16:creationId xmlns:a16="http://schemas.microsoft.com/office/drawing/2014/main" id="{89FB044D-4A51-46FE-ADBC-FB1890B4EB02}"/>
                </a:ext>
              </a:extLst>
            </p:cNvPr>
            <p:cNvSpPr>
              <a:spLocks/>
            </p:cNvSpPr>
            <p:nvPr/>
          </p:nvSpPr>
          <p:spPr bwMode="auto">
            <a:xfrm>
              <a:off x="5626" y="2189"/>
              <a:ext cx="215" cy="621"/>
            </a:xfrm>
            <a:custGeom>
              <a:avLst/>
              <a:gdLst>
                <a:gd name="T0" fmla="*/ 20 w 33"/>
                <a:gd name="T1" fmla="*/ 35 h 95"/>
                <a:gd name="T2" fmla="*/ 20 w 33"/>
                <a:gd name="T3" fmla="*/ 74 h 95"/>
                <a:gd name="T4" fmla="*/ 30 w 33"/>
                <a:gd name="T5" fmla="*/ 86 h 95"/>
                <a:gd name="T6" fmla="*/ 33 w 33"/>
                <a:gd name="T7" fmla="*/ 89 h 95"/>
                <a:gd name="T8" fmla="*/ 33 w 33"/>
                <a:gd name="T9" fmla="*/ 92 h 95"/>
                <a:gd name="T10" fmla="*/ 30 w 33"/>
                <a:gd name="T11" fmla="*/ 95 h 95"/>
                <a:gd name="T12" fmla="*/ 11 w 33"/>
                <a:gd name="T13" fmla="*/ 75 h 95"/>
                <a:gd name="T14" fmla="*/ 11 w 33"/>
                <a:gd name="T15" fmla="*/ 35 h 95"/>
                <a:gd name="T16" fmla="*/ 4 w 33"/>
                <a:gd name="T17" fmla="*/ 35 h 95"/>
                <a:gd name="T18" fmla="*/ 0 w 33"/>
                <a:gd name="T19" fmla="*/ 32 h 95"/>
                <a:gd name="T20" fmla="*/ 0 w 33"/>
                <a:gd name="T21" fmla="*/ 30 h 95"/>
                <a:gd name="T22" fmla="*/ 4 w 33"/>
                <a:gd name="T23" fmla="*/ 27 h 95"/>
                <a:gd name="T24" fmla="*/ 11 w 33"/>
                <a:gd name="T25" fmla="*/ 27 h 95"/>
                <a:gd name="T26" fmla="*/ 11 w 33"/>
                <a:gd name="T27" fmla="*/ 3 h 95"/>
                <a:gd name="T28" fmla="*/ 14 w 33"/>
                <a:gd name="T29" fmla="*/ 0 h 95"/>
                <a:gd name="T30" fmla="*/ 17 w 33"/>
                <a:gd name="T31" fmla="*/ 0 h 95"/>
                <a:gd name="T32" fmla="*/ 20 w 33"/>
                <a:gd name="T33" fmla="*/ 3 h 95"/>
                <a:gd name="T34" fmla="*/ 20 w 33"/>
                <a:gd name="T35" fmla="*/ 27 h 95"/>
                <a:gd name="T36" fmla="*/ 30 w 33"/>
                <a:gd name="T37" fmla="*/ 27 h 95"/>
                <a:gd name="T38" fmla="*/ 33 w 33"/>
                <a:gd name="T39" fmla="*/ 30 h 95"/>
                <a:gd name="T40" fmla="*/ 33 w 33"/>
                <a:gd name="T41" fmla="*/ 32 h 95"/>
                <a:gd name="T42" fmla="*/ 30 w 33"/>
                <a:gd name="T43" fmla="*/ 35 h 95"/>
                <a:gd name="T44" fmla="*/ 20 w 33"/>
                <a:gd name="T45" fmla="*/ 3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3" h="95">
                  <a:moveTo>
                    <a:pt x="20" y="35"/>
                  </a:moveTo>
                  <a:cubicBezTo>
                    <a:pt x="20" y="74"/>
                    <a:pt x="20" y="74"/>
                    <a:pt x="20" y="74"/>
                  </a:cubicBezTo>
                  <a:cubicBezTo>
                    <a:pt x="20" y="82"/>
                    <a:pt x="24" y="85"/>
                    <a:pt x="30" y="86"/>
                  </a:cubicBezTo>
                  <a:cubicBezTo>
                    <a:pt x="32" y="86"/>
                    <a:pt x="33" y="87"/>
                    <a:pt x="33" y="89"/>
                  </a:cubicBezTo>
                  <a:cubicBezTo>
                    <a:pt x="33" y="92"/>
                    <a:pt x="33" y="92"/>
                    <a:pt x="33" y="92"/>
                  </a:cubicBezTo>
                  <a:cubicBezTo>
                    <a:pt x="33" y="94"/>
                    <a:pt x="32" y="95"/>
                    <a:pt x="30" y="95"/>
                  </a:cubicBezTo>
                  <a:cubicBezTo>
                    <a:pt x="18" y="95"/>
                    <a:pt x="11" y="87"/>
                    <a:pt x="11" y="75"/>
                  </a:cubicBezTo>
                  <a:cubicBezTo>
                    <a:pt x="11" y="35"/>
                    <a:pt x="11" y="35"/>
                    <a:pt x="11" y="35"/>
                  </a:cubicBezTo>
                  <a:cubicBezTo>
                    <a:pt x="4" y="35"/>
                    <a:pt x="4" y="35"/>
                    <a:pt x="4" y="35"/>
                  </a:cubicBezTo>
                  <a:cubicBezTo>
                    <a:pt x="1" y="35"/>
                    <a:pt x="0" y="34"/>
                    <a:pt x="0" y="32"/>
                  </a:cubicBezTo>
                  <a:cubicBezTo>
                    <a:pt x="0" y="30"/>
                    <a:pt x="0" y="30"/>
                    <a:pt x="0" y="30"/>
                  </a:cubicBezTo>
                  <a:cubicBezTo>
                    <a:pt x="0" y="28"/>
                    <a:pt x="1" y="27"/>
                    <a:pt x="4" y="27"/>
                  </a:cubicBezTo>
                  <a:cubicBezTo>
                    <a:pt x="11" y="27"/>
                    <a:pt x="11" y="27"/>
                    <a:pt x="11" y="27"/>
                  </a:cubicBezTo>
                  <a:cubicBezTo>
                    <a:pt x="11" y="3"/>
                    <a:pt x="11" y="3"/>
                    <a:pt x="11" y="3"/>
                  </a:cubicBezTo>
                  <a:cubicBezTo>
                    <a:pt x="11" y="1"/>
                    <a:pt x="12" y="0"/>
                    <a:pt x="14" y="0"/>
                  </a:cubicBezTo>
                  <a:cubicBezTo>
                    <a:pt x="17" y="0"/>
                    <a:pt x="17" y="0"/>
                    <a:pt x="17" y="0"/>
                  </a:cubicBezTo>
                  <a:cubicBezTo>
                    <a:pt x="19" y="0"/>
                    <a:pt x="20" y="1"/>
                    <a:pt x="20" y="3"/>
                  </a:cubicBezTo>
                  <a:cubicBezTo>
                    <a:pt x="20" y="27"/>
                    <a:pt x="20" y="27"/>
                    <a:pt x="20" y="27"/>
                  </a:cubicBezTo>
                  <a:cubicBezTo>
                    <a:pt x="30" y="27"/>
                    <a:pt x="30" y="27"/>
                    <a:pt x="30" y="27"/>
                  </a:cubicBezTo>
                  <a:cubicBezTo>
                    <a:pt x="32" y="27"/>
                    <a:pt x="33" y="28"/>
                    <a:pt x="33" y="30"/>
                  </a:cubicBezTo>
                  <a:cubicBezTo>
                    <a:pt x="33" y="32"/>
                    <a:pt x="33" y="32"/>
                    <a:pt x="33" y="32"/>
                  </a:cubicBezTo>
                  <a:cubicBezTo>
                    <a:pt x="33" y="34"/>
                    <a:pt x="32" y="35"/>
                    <a:pt x="30" y="35"/>
                  </a:cubicBezTo>
                  <a:lnTo>
                    <a:pt x="20"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0" name="Freeform 23">
              <a:extLst>
                <a:ext uri="{FF2B5EF4-FFF2-40B4-BE49-F238E27FC236}">
                  <a16:creationId xmlns:a16="http://schemas.microsoft.com/office/drawing/2014/main" id="{753CE5DA-0ECD-466D-BFE1-2BDC177AEE62}"/>
                </a:ext>
              </a:extLst>
            </p:cNvPr>
            <p:cNvSpPr>
              <a:spLocks/>
            </p:cNvSpPr>
            <p:nvPr/>
          </p:nvSpPr>
          <p:spPr bwMode="auto">
            <a:xfrm>
              <a:off x="5886" y="2365"/>
              <a:ext cx="333" cy="615"/>
            </a:xfrm>
            <a:custGeom>
              <a:avLst/>
              <a:gdLst>
                <a:gd name="T0" fmla="*/ 5 w 51"/>
                <a:gd name="T1" fmla="*/ 91 h 94"/>
                <a:gd name="T2" fmla="*/ 5 w 51"/>
                <a:gd name="T3" fmla="*/ 88 h 94"/>
                <a:gd name="T4" fmla="*/ 8 w 51"/>
                <a:gd name="T5" fmla="*/ 85 h 94"/>
                <a:gd name="T6" fmla="*/ 19 w 51"/>
                <a:gd name="T7" fmla="*/ 73 h 94"/>
                <a:gd name="T8" fmla="*/ 21 w 51"/>
                <a:gd name="T9" fmla="*/ 67 h 94"/>
                <a:gd name="T10" fmla="*/ 0 w 51"/>
                <a:gd name="T11" fmla="*/ 4 h 94"/>
                <a:gd name="T12" fmla="*/ 3 w 51"/>
                <a:gd name="T13" fmla="*/ 0 h 94"/>
                <a:gd name="T14" fmla="*/ 6 w 51"/>
                <a:gd name="T15" fmla="*/ 0 h 94"/>
                <a:gd name="T16" fmla="*/ 10 w 51"/>
                <a:gd name="T17" fmla="*/ 3 h 94"/>
                <a:gd name="T18" fmla="*/ 25 w 51"/>
                <a:gd name="T19" fmla="*/ 53 h 94"/>
                <a:gd name="T20" fmla="*/ 42 w 51"/>
                <a:gd name="T21" fmla="*/ 3 h 94"/>
                <a:gd name="T22" fmla="*/ 45 w 51"/>
                <a:gd name="T23" fmla="*/ 0 h 94"/>
                <a:gd name="T24" fmla="*/ 48 w 51"/>
                <a:gd name="T25" fmla="*/ 0 h 94"/>
                <a:gd name="T26" fmla="*/ 51 w 51"/>
                <a:gd name="T27" fmla="*/ 4 h 94"/>
                <a:gd name="T28" fmla="*/ 27 w 51"/>
                <a:gd name="T29" fmla="*/ 74 h 94"/>
                <a:gd name="T30" fmla="*/ 8 w 51"/>
                <a:gd name="T31" fmla="*/ 94 h 94"/>
                <a:gd name="T32" fmla="*/ 5 w 51"/>
                <a:gd name="T33" fmla="*/ 91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1" h="94">
                  <a:moveTo>
                    <a:pt x="5" y="91"/>
                  </a:moveTo>
                  <a:cubicBezTo>
                    <a:pt x="5" y="88"/>
                    <a:pt x="5" y="88"/>
                    <a:pt x="5" y="88"/>
                  </a:cubicBezTo>
                  <a:cubicBezTo>
                    <a:pt x="5" y="86"/>
                    <a:pt x="6" y="85"/>
                    <a:pt x="8" y="85"/>
                  </a:cubicBezTo>
                  <a:cubicBezTo>
                    <a:pt x="14" y="84"/>
                    <a:pt x="17" y="80"/>
                    <a:pt x="19" y="73"/>
                  </a:cubicBezTo>
                  <a:cubicBezTo>
                    <a:pt x="21" y="67"/>
                    <a:pt x="21" y="67"/>
                    <a:pt x="21" y="67"/>
                  </a:cubicBezTo>
                  <a:cubicBezTo>
                    <a:pt x="0" y="4"/>
                    <a:pt x="0" y="4"/>
                    <a:pt x="0" y="4"/>
                  </a:cubicBezTo>
                  <a:cubicBezTo>
                    <a:pt x="0" y="1"/>
                    <a:pt x="1" y="0"/>
                    <a:pt x="3" y="0"/>
                  </a:cubicBezTo>
                  <a:cubicBezTo>
                    <a:pt x="6" y="0"/>
                    <a:pt x="6" y="0"/>
                    <a:pt x="6" y="0"/>
                  </a:cubicBezTo>
                  <a:cubicBezTo>
                    <a:pt x="8" y="0"/>
                    <a:pt x="9" y="1"/>
                    <a:pt x="10" y="3"/>
                  </a:cubicBezTo>
                  <a:cubicBezTo>
                    <a:pt x="25" y="53"/>
                    <a:pt x="25" y="53"/>
                    <a:pt x="25" y="53"/>
                  </a:cubicBezTo>
                  <a:cubicBezTo>
                    <a:pt x="42" y="3"/>
                    <a:pt x="42" y="3"/>
                    <a:pt x="42" y="3"/>
                  </a:cubicBezTo>
                  <a:cubicBezTo>
                    <a:pt x="42" y="1"/>
                    <a:pt x="43" y="0"/>
                    <a:pt x="45" y="0"/>
                  </a:cubicBezTo>
                  <a:cubicBezTo>
                    <a:pt x="48" y="0"/>
                    <a:pt x="48" y="0"/>
                    <a:pt x="48" y="0"/>
                  </a:cubicBezTo>
                  <a:cubicBezTo>
                    <a:pt x="50" y="0"/>
                    <a:pt x="51" y="1"/>
                    <a:pt x="51" y="4"/>
                  </a:cubicBezTo>
                  <a:cubicBezTo>
                    <a:pt x="27" y="74"/>
                    <a:pt x="27" y="74"/>
                    <a:pt x="27" y="74"/>
                  </a:cubicBezTo>
                  <a:cubicBezTo>
                    <a:pt x="24" y="86"/>
                    <a:pt x="19" y="93"/>
                    <a:pt x="8" y="94"/>
                  </a:cubicBezTo>
                  <a:cubicBezTo>
                    <a:pt x="6" y="94"/>
                    <a:pt x="5" y="93"/>
                    <a:pt x="5" y="9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1" name="Freeform 24">
              <a:extLst>
                <a:ext uri="{FF2B5EF4-FFF2-40B4-BE49-F238E27FC236}">
                  <a16:creationId xmlns:a16="http://schemas.microsoft.com/office/drawing/2014/main" id="{2C7AD2D8-1FD2-47F5-BD26-0EFFA9846471}"/>
                </a:ext>
              </a:extLst>
            </p:cNvPr>
            <p:cNvSpPr>
              <a:spLocks/>
            </p:cNvSpPr>
            <p:nvPr/>
          </p:nvSpPr>
          <p:spPr bwMode="auto">
            <a:xfrm>
              <a:off x="3788" y="2960"/>
              <a:ext cx="215" cy="615"/>
            </a:xfrm>
            <a:custGeom>
              <a:avLst/>
              <a:gdLst>
                <a:gd name="T0" fmla="*/ 19 w 33"/>
                <a:gd name="T1" fmla="*/ 35 h 94"/>
                <a:gd name="T2" fmla="*/ 19 w 33"/>
                <a:gd name="T3" fmla="*/ 74 h 94"/>
                <a:gd name="T4" fmla="*/ 30 w 33"/>
                <a:gd name="T5" fmla="*/ 86 h 94"/>
                <a:gd name="T6" fmla="*/ 33 w 33"/>
                <a:gd name="T7" fmla="*/ 89 h 94"/>
                <a:gd name="T8" fmla="*/ 33 w 33"/>
                <a:gd name="T9" fmla="*/ 91 h 94"/>
                <a:gd name="T10" fmla="*/ 30 w 33"/>
                <a:gd name="T11" fmla="*/ 94 h 94"/>
                <a:gd name="T12" fmla="*/ 10 w 33"/>
                <a:gd name="T13" fmla="*/ 75 h 94"/>
                <a:gd name="T14" fmla="*/ 10 w 33"/>
                <a:gd name="T15" fmla="*/ 35 h 94"/>
                <a:gd name="T16" fmla="*/ 3 w 33"/>
                <a:gd name="T17" fmla="*/ 35 h 94"/>
                <a:gd name="T18" fmla="*/ 0 w 33"/>
                <a:gd name="T19" fmla="*/ 32 h 94"/>
                <a:gd name="T20" fmla="*/ 0 w 33"/>
                <a:gd name="T21" fmla="*/ 30 h 94"/>
                <a:gd name="T22" fmla="*/ 3 w 33"/>
                <a:gd name="T23" fmla="*/ 27 h 94"/>
                <a:gd name="T24" fmla="*/ 10 w 33"/>
                <a:gd name="T25" fmla="*/ 27 h 94"/>
                <a:gd name="T26" fmla="*/ 10 w 33"/>
                <a:gd name="T27" fmla="*/ 3 h 94"/>
                <a:gd name="T28" fmla="*/ 13 w 33"/>
                <a:gd name="T29" fmla="*/ 0 h 94"/>
                <a:gd name="T30" fmla="*/ 16 w 33"/>
                <a:gd name="T31" fmla="*/ 0 h 94"/>
                <a:gd name="T32" fmla="*/ 19 w 33"/>
                <a:gd name="T33" fmla="*/ 3 h 94"/>
                <a:gd name="T34" fmla="*/ 19 w 33"/>
                <a:gd name="T35" fmla="*/ 27 h 94"/>
                <a:gd name="T36" fmla="*/ 30 w 33"/>
                <a:gd name="T37" fmla="*/ 27 h 94"/>
                <a:gd name="T38" fmla="*/ 33 w 33"/>
                <a:gd name="T39" fmla="*/ 30 h 94"/>
                <a:gd name="T40" fmla="*/ 33 w 33"/>
                <a:gd name="T41" fmla="*/ 32 h 94"/>
                <a:gd name="T42" fmla="*/ 30 w 33"/>
                <a:gd name="T43" fmla="*/ 35 h 94"/>
                <a:gd name="T44" fmla="*/ 19 w 33"/>
                <a:gd name="T45" fmla="*/ 35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3" h="94">
                  <a:moveTo>
                    <a:pt x="19" y="35"/>
                  </a:moveTo>
                  <a:cubicBezTo>
                    <a:pt x="19" y="74"/>
                    <a:pt x="19" y="74"/>
                    <a:pt x="19" y="74"/>
                  </a:cubicBezTo>
                  <a:cubicBezTo>
                    <a:pt x="19" y="82"/>
                    <a:pt x="24" y="85"/>
                    <a:pt x="30" y="86"/>
                  </a:cubicBezTo>
                  <a:cubicBezTo>
                    <a:pt x="32" y="86"/>
                    <a:pt x="33" y="86"/>
                    <a:pt x="33" y="89"/>
                  </a:cubicBezTo>
                  <a:cubicBezTo>
                    <a:pt x="33" y="91"/>
                    <a:pt x="33" y="91"/>
                    <a:pt x="33" y="91"/>
                  </a:cubicBezTo>
                  <a:cubicBezTo>
                    <a:pt x="33" y="93"/>
                    <a:pt x="32" y="94"/>
                    <a:pt x="30" y="94"/>
                  </a:cubicBezTo>
                  <a:cubicBezTo>
                    <a:pt x="17" y="94"/>
                    <a:pt x="10" y="87"/>
                    <a:pt x="10" y="75"/>
                  </a:cubicBezTo>
                  <a:cubicBezTo>
                    <a:pt x="10" y="35"/>
                    <a:pt x="10" y="35"/>
                    <a:pt x="10" y="35"/>
                  </a:cubicBezTo>
                  <a:cubicBezTo>
                    <a:pt x="3" y="35"/>
                    <a:pt x="3" y="35"/>
                    <a:pt x="3" y="35"/>
                  </a:cubicBezTo>
                  <a:cubicBezTo>
                    <a:pt x="1" y="35"/>
                    <a:pt x="0" y="34"/>
                    <a:pt x="0" y="32"/>
                  </a:cubicBezTo>
                  <a:cubicBezTo>
                    <a:pt x="0" y="30"/>
                    <a:pt x="0" y="30"/>
                    <a:pt x="0" y="30"/>
                  </a:cubicBezTo>
                  <a:cubicBezTo>
                    <a:pt x="0" y="28"/>
                    <a:pt x="1" y="27"/>
                    <a:pt x="3" y="27"/>
                  </a:cubicBezTo>
                  <a:cubicBezTo>
                    <a:pt x="10" y="27"/>
                    <a:pt x="10" y="27"/>
                    <a:pt x="10" y="27"/>
                  </a:cubicBezTo>
                  <a:cubicBezTo>
                    <a:pt x="10" y="3"/>
                    <a:pt x="10" y="3"/>
                    <a:pt x="10" y="3"/>
                  </a:cubicBezTo>
                  <a:cubicBezTo>
                    <a:pt x="10" y="1"/>
                    <a:pt x="11" y="0"/>
                    <a:pt x="13" y="0"/>
                  </a:cubicBezTo>
                  <a:cubicBezTo>
                    <a:pt x="16" y="0"/>
                    <a:pt x="16" y="0"/>
                    <a:pt x="16" y="0"/>
                  </a:cubicBezTo>
                  <a:cubicBezTo>
                    <a:pt x="18" y="0"/>
                    <a:pt x="19" y="1"/>
                    <a:pt x="19" y="3"/>
                  </a:cubicBezTo>
                  <a:cubicBezTo>
                    <a:pt x="19" y="27"/>
                    <a:pt x="19" y="27"/>
                    <a:pt x="19" y="27"/>
                  </a:cubicBezTo>
                  <a:cubicBezTo>
                    <a:pt x="30" y="27"/>
                    <a:pt x="30" y="27"/>
                    <a:pt x="30" y="27"/>
                  </a:cubicBezTo>
                  <a:cubicBezTo>
                    <a:pt x="32" y="27"/>
                    <a:pt x="33" y="28"/>
                    <a:pt x="33" y="30"/>
                  </a:cubicBezTo>
                  <a:cubicBezTo>
                    <a:pt x="33" y="32"/>
                    <a:pt x="33" y="32"/>
                    <a:pt x="33" y="32"/>
                  </a:cubicBezTo>
                  <a:cubicBezTo>
                    <a:pt x="33" y="34"/>
                    <a:pt x="32" y="35"/>
                    <a:pt x="30" y="35"/>
                  </a:cubicBezTo>
                  <a:lnTo>
                    <a:pt x="19"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2" name="Freeform 25">
              <a:extLst>
                <a:ext uri="{FF2B5EF4-FFF2-40B4-BE49-F238E27FC236}">
                  <a16:creationId xmlns:a16="http://schemas.microsoft.com/office/drawing/2014/main" id="{7649B322-759B-4320-8D43-E5ECB91CCA94}"/>
                </a:ext>
              </a:extLst>
            </p:cNvPr>
            <p:cNvSpPr>
              <a:spLocks noEditPoints="1"/>
            </p:cNvSpPr>
            <p:nvPr/>
          </p:nvSpPr>
          <p:spPr bwMode="auto">
            <a:xfrm>
              <a:off x="4068" y="3124"/>
              <a:ext cx="333" cy="458"/>
            </a:xfrm>
            <a:custGeom>
              <a:avLst/>
              <a:gdLst>
                <a:gd name="T0" fmla="*/ 51 w 51"/>
                <a:gd name="T1" fmla="*/ 24 h 70"/>
                <a:gd name="T2" fmla="*/ 51 w 51"/>
                <a:gd name="T3" fmla="*/ 47 h 70"/>
                <a:gd name="T4" fmla="*/ 25 w 51"/>
                <a:gd name="T5" fmla="*/ 70 h 70"/>
                <a:gd name="T6" fmla="*/ 0 w 51"/>
                <a:gd name="T7" fmla="*/ 47 h 70"/>
                <a:gd name="T8" fmla="*/ 0 w 51"/>
                <a:gd name="T9" fmla="*/ 24 h 70"/>
                <a:gd name="T10" fmla="*/ 25 w 51"/>
                <a:gd name="T11" fmla="*/ 0 h 70"/>
                <a:gd name="T12" fmla="*/ 51 w 51"/>
                <a:gd name="T13" fmla="*/ 24 h 70"/>
                <a:gd name="T14" fmla="*/ 9 w 51"/>
                <a:gd name="T15" fmla="*/ 25 h 70"/>
                <a:gd name="T16" fmla="*/ 9 w 51"/>
                <a:gd name="T17" fmla="*/ 46 h 70"/>
                <a:gd name="T18" fmla="*/ 25 w 51"/>
                <a:gd name="T19" fmla="*/ 62 h 70"/>
                <a:gd name="T20" fmla="*/ 42 w 51"/>
                <a:gd name="T21" fmla="*/ 46 h 70"/>
                <a:gd name="T22" fmla="*/ 42 w 51"/>
                <a:gd name="T23" fmla="*/ 25 h 70"/>
                <a:gd name="T24" fmla="*/ 25 w 51"/>
                <a:gd name="T25" fmla="*/ 9 h 70"/>
                <a:gd name="T26" fmla="*/ 9 w 51"/>
                <a:gd name="T27" fmla="*/ 25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 h="70">
                  <a:moveTo>
                    <a:pt x="51" y="24"/>
                  </a:moveTo>
                  <a:cubicBezTo>
                    <a:pt x="51" y="47"/>
                    <a:pt x="51" y="47"/>
                    <a:pt x="51" y="47"/>
                  </a:cubicBezTo>
                  <a:cubicBezTo>
                    <a:pt x="51" y="61"/>
                    <a:pt x="40" y="70"/>
                    <a:pt x="25" y="70"/>
                  </a:cubicBezTo>
                  <a:cubicBezTo>
                    <a:pt x="11" y="70"/>
                    <a:pt x="0" y="61"/>
                    <a:pt x="0" y="47"/>
                  </a:cubicBezTo>
                  <a:cubicBezTo>
                    <a:pt x="0" y="24"/>
                    <a:pt x="0" y="24"/>
                    <a:pt x="0" y="24"/>
                  </a:cubicBezTo>
                  <a:cubicBezTo>
                    <a:pt x="0" y="10"/>
                    <a:pt x="11" y="0"/>
                    <a:pt x="25" y="0"/>
                  </a:cubicBezTo>
                  <a:cubicBezTo>
                    <a:pt x="40" y="0"/>
                    <a:pt x="51" y="10"/>
                    <a:pt x="51" y="24"/>
                  </a:cubicBezTo>
                  <a:close/>
                  <a:moveTo>
                    <a:pt x="9" y="25"/>
                  </a:moveTo>
                  <a:cubicBezTo>
                    <a:pt x="9" y="46"/>
                    <a:pt x="9" y="46"/>
                    <a:pt x="9" y="46"/>
                  </a:cubicBezTo>
                  <a:cubicBezTo>
                    <a:pt x="9" y="56"/>
                    <a:pt x="16" y="62"/>
                    <a:pt x="25" y="62"/>
                  </a:cubicBezTo>
                  <a:cubicBezTo>
                    <a:pt x="35" y="62"/>
                    <a:pt x="42" y="56"/>
                    <a:pt x="42" y="46"/>
                  </a:cubicBezTo>
                  <a:cubicBezTo>
                    <a:pt x="42" y="25"/>
                    <a:pt x="42" y="25"/>
                    <a:pt x="42" y="25"/>
                  </a:cubicBezTo>
                  <a:cubicBezTo>
                    <a:pt x="42" y="14"/>
                    <a:pt x="35" y="9"/>
                    <a:pt x="25" y="9"/>
                  </a:cubicBezTo>
                  <a:cubicBezTo>
                    <a:pt x="16" y="9"/>
                    <a:pt x="9" y="14"/>
                    <a:pt x="9"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3" name="Freeform 26">
              <a:extLst>
                <a:ext uri="{FF2B5EF4-FFF2-40B4-BE49-F238E27FC236}">
                  <a16:creationId xmlns:a16="http://schemas.microsoft.com/office/drawing/2014/main" id="{D560A4F3-C38B-4CF2-9C41-5313F17F08E9}"/>
                </a:ext>
              </a:extLst>
            </p:cNvPr>
            <p:cNvSpPr>
              <a:spLocks noEditPoints="1"/>
            </p:cNvSpPr>
            <p:nvPr/>
          </p:nvSpPr>
          <p:spPr bwMode="auto">
            <a:xfrm>
              <a:off x="4492" y="3124"/>
              <a:ext cx="326" cy="628"/>
            </a:xfrm>
            <a:custGeom>
              <a:avLst/>
              <a:gdLst>
                <a:gd name="T0" fmla="*/ 50 w 50"/>
                <a:gd name="T1" fmla="*/ 5 h 96"/>
                <a:gd name="T2" fmla="*/ 50 w 50"/>
                <a:gd name="T3" fmla="*/ 73 h 96"/>
                <a:gd name="T4" fmla="*/ 25 w 50"/>
                <a:gd name="T5" fmla="*/ 96 h 96"/>
                <a:gd name="T6" fmla="*/ 1 w 50"/>
                <a:gd name="T7" fmla="*/ 76 h 96"/>
                <a:gd name="T8" fmla="*/ 4 w 50"/>
                <a:gd name="T9" fmla="*/ 73 h 96"/>
                <a:gd name="T10" fmla="*/ 7 w 50"/>
                <a:gd name="T11" fmla="*/ 73 h 96"/>
                <a:gd name="T12" fmla="*/ 10 w 50"/>
                <a:gd name="T13" fmla="*/ 76 h 96"/>
                <a:gd name="T14" fmla="*/ 25 w 50"/>
                <a:gd name="T15" fmla="*/ 88 h 96"/>
                <a:gd name="T16" fmla="*/ 41 w 50"/>
                <a:gd name="T17" fmla="*/ 72 h 96"/>
                <a:gd name="T18" fmla="*/ 41 w 50"/>
                <a:gd name="T19" fmla="*/ 60 h 96"/>
                <a:gd name="T20" fmla="*/ 25 w 50"/>
                <a:gd name="T21" fmla="*/ 68 h 96"/>
                <a:gd name="T22" fmla="*/ 1 w 50"/>
                <a:gd name="T23" fmla="*/ 44 h 96"/>
                <a:gd name="T24" fmla="*/ 1 w 50"/>
                <a:gd name="T25" fmla="*/ 24 h 96"/>
                <a:gd name="T26" fmla="*/ 25 w 50"/>
                <a:gd name="T27" fmla="*/ 0 h 96"/>
                <a:gd name="T28" fmla="*/ 42 w 50"/>
                <a:gd name="T29" fmla="*/ 8 h 96"/>
                <a:gd name="T30" fmla="*/ 42 w 50"/>
                <a:gd name="T31" fmla="*/ 5 h 96"/>
                <a:gd name="T32" fmla="*/ 45 w 50"/>
                <a:gd name="T33" fmla="*/ 2 h 96"/>
                <a:gd name="T34" fmla="*/ 47 w 50"/>
                <a:gd name="T35" fmla="*/ 2 h 96"/>
                <a:gd name="T36" fmla="*/ 50 w 50"/>
                <a:gd name="T37" fmla="*/ 5 h 96"/>
                <a:gd name="T38" fmla="*/ 41 w 50"/>
                <a:gd name="T39" fmla="*/ 43 h 96"/>
                <a:gd name="T40" fmla="*/ 41 w 50"/>
                <a:gd name="T41" fmla="*/ 25 h 96"/>
                <a:gd name="T42" fmla="*/ 25 w 50"/>
                <a:gd name="T43" fmla="*/ 9 h 96"/>
                <a:gd name="T44" fmla="*/ 10 w 50"/>
                <a:gd name="T45" fmla="*/ 25 h 96"/>
                <a:gd name="T46" fmla="*/ 10 w 50"/>
                <a:gd name="T47" fmla="*/ 43 h 96"/>
                <a:gd name="T48" fmla="*/ 25 w 50"/>
                <a:gd name="T49" fmla="*/ 59 h 96"/>
                <a:gd name="T50" fmla="*/ 41 w 50"/>
                <a:gd name="T51" fmla="*/ 43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 h="96">
                  <a:moveTo>
                    <a:pt x="50" y="5"/>
                  </a:moveTo>
                  <a:cubicBezTo>
                    <a:pt x="50" y="73"/>
                    <a:pt x="50" y="73"/>
                    <a:pt x="50" y="73"/>
                  </a:cubicBezTo>
                  <a:cubicBezTo>
                    <a:pt x="50" y="87"/>
                    <a:pt x="40" y="96"/>
                    <a:pt x="25" y="96"/>
                  </a:cubicBezTo>
                  <a:cubicBezTo>
                    <a:pt x="12" y="96"/>
                    <a:pt x="2" y="89"/>
                    <a:pt x="1" y="76"/>
                  </a:cubicBezTo>
                  <a:cubicBezTo>
                    <a:pt x="0" y="74"/>
                    <a:pt x="1" y="73"/>
                    <a:pt x="4" y="73"/>
                  </a:cubicBezTo>
                  <a:cubicBezTo>
                    <a:pt x="7" y="73"/>
                    <a:pt x="7" y="73"/>
                    <a:pt x="7" y="73"/>
                  </a:cubicBezTo>
                  <a:cubicBezTo>
                    <a:pt x="9" y="73"/>
                    <a:pt x="10" y="74"/>
                    <a:pt x="10" y="76"/>
                  </a:cubicBezTo>
                  <a:cubicBezTo>
                    <a:pt x="12" y="83"/>
                    <a:pt x="16" y="88"/>
                    <a:pt x="25" y="88"/>
                  </a:cubicBezTo>
                  <a:cubicBezTo>
                    <a:pt x="35" y="88"/>
                    <a:pt x="41" y="82"/>
                    <a:pt x="41" y="72"/>
                  </a:cubicBezTo>
                  <a:cubicBezTo>
                    <a:pt x="41" y="60"/>
                    <a:pt x="41" y="60"/>
                    <a:pt x="41" y="60"/>
                  </a:cubicBezTo>
                  <a:cubicBezTo>
                    <a:pt x="38" y="65"/>
                    <a:pt x="32" y="68"/>
                    <a:pt x="25" y="68"/>
                  </a:cubicBezTo>
                  <a:cubicBezTo>
                    <a:pt x="10" y="68"/>
                    <a:pt x="1" y="58"/>
                    <a:pt x="1" y="44"/>
                  </a:cubicBezTo>
                  <a:cubicBezTo>
                    <a:pt x="1" y="24"/>
                    <a:pt x="1" y="24"/>
                    <a:pt x="1" y="24"/>
                  </a:cubicBezTo>
                  <a:cubicBezTo>
                    <a:pt x="1" y="10"/>
                    <a:pt x="10" y="0"/>
                    <a:pt x="25" y="0"/>
                  </a:cubicBezTo>
                  <a:cubicBezTo>
                    <a:pt x="32" y="0"/>
                    <a:pt x="38" y="3"/>
                    <a:pt x="42" y="8"/>
                  </a:cubicBezTo>
                  <a:cubicBezTo>
                    <a:pt x="42" y="5"/>
                    <a:pt x="42" y="5"/>
                    <a:pt x="42" y="5"/>
                  </a:cubicBezTo>
                  <a:cubicBezTo>
                    <a:pt x="42" y="3"/>
                    <a:pt x="43" y="2"/>
                    <a:pt x="45" y="2"/>
                  </a:cubicBezTo>
                  <a:cubicBezTo>
                    <a:pt x="47" y="2"/>
                    <a:pt x="47" y="2"/>
                    <a:pt x="47" y="2"/>
                  </a:cubicBezTo>
                  <a:cubicBezTo>
                    <a:pt x="49" y="2"/>
                    <a:pt x="50" y="3"/>
                    <a:pt x="50" y="5"/>
                  </a:cubicBezTo>
                  <a:close/>
                  <a:moveTo>
                    <a:pt x="41" y="43"/>
                  </a:moveTo>
                  <a:cubicBezTo>
                    <a:pt x="41" y="25"/>
                    <a:pt x="41" y="25"/>
                    <a:pt x="41" y="25"/>
                  </a:cubicBezTo>
                  <a:cubicBezTo>
                    <a:pt x="41" y="15"/>
                    <a:pt x="35" y="9"/>
                    <a:pt x="25" y="9"/>
                  </a:cubicBezTo>
                  <a:cubicBezTo>
                    <a:pt x="16" y="9"/>
                    <a:pt x="10" y="15"/>
                    <a:pt x="10" y="25"/>
                  </a:cubicBezTo>
                  <a:cubicBezTo>
                    <a:pt x="10" y="43"/>
                    <a:pt x="10" y="43"/>
                    <a:pt x="10" y="43"/>
                  </a:cubicBezTo>
                  <a:cubicBezTo>
                    <a:pt x="10" y="53"/>
                    <a:pt x="16" y="59"/>
                    <a:pt x="25" y="59"/>
                  </a:cubicBezTo>
                  <a:cubicBezTo>
                    <a:pt x="35" y="59"/>
                    <a:pt x="41" y="53"/>
                    <a:pt x="41" y="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4" name="Freeform 27">
              <a:extLst>
                <a:ext uri="{FF2B5EF4-FFF2-40B4-BE49-F238E27FC236}">
                  <a16:creationId xmlns:a16="http://schemas.microsoft.com/office/drawing/2014/main" id="{A2331217-7885-4A8E-BC94-D50EF29A32EA}"/>
                </a:ext>
              </a:extLst>
            </p:cNvPr>
            <p:cNvSpPr>
              <a:spLocks noEditPoints="1"/>
            </p:cNvSpPr>
            <p:nvPr/>
          </p:nvSpPr>
          <p:spPr bwMode="auto">
            <a:xfrm>
              <a:off x="4928" y="3124"/>
              <a:ext cx="326" cy="458"/>
            </a:xfrm>
            <a:custGeom>
              <a:avLst/>
              <a:gdLst>
                <a:gd name="T0" fmla="*/ 9 w 50"/>
                <a:gd name="T1" fmla="*/ 36 h 70"/>
                <a:gd name="T2" fmla="*/ 9 w 50"/>
                <a:gd name="T3" fmla="*/ 46 h 70"/>
                <a:gd name="T4" fmla="*/ 25 w 50"/>
                <a:gd name="T5" fmla="*/ 62 h 70"/>
                <a:gd name="T6" fmla="*/ 40 w 50"/>
                <a:gd name="T7" fmla="*/ 50 h 70"/>
                <a:gd name="T8" fmla="*/ 44 w 50"/>
                <a:gd name="T9" fmla="*/ 47 h 70"/>
                <a:gd name="T10" fmla="*/ 47 w 50"/>
                <a:gd name="T11" fmla="*/ 47 h 70"/>
                <a:gd name="T12" fmla="*/ 50 w 50"/>
                <a:gd name="T13" fmla="*/ 50 h 70"/>
                <a:gd name="T14" fmla="*/ 25 w 50"/>
                <a:gd name="T15" fmla="*/ 70 h 70"/>
                <a:gd name="T16" fmla="*/ 0 w 50"/>
                <a:gd name="T17" fmla="*/ 47 h 70"/>
                <a:gd name="T18" fmla="*/ 0 w 50"/>
                <a:gd name="T19" fmla="*/ 24 h 70"/>
                <a:gd name="T20" fmla="*/ 25 w 50"/>
                <a:gd name="T21" fmla="*/ 0 h 70"/>
                <a:gd name="T22" fmla="*/ 50 w 50"/>
                <a:gd name="T23" fmla="*/ 24 h 70"/>
                <a:gd name="T24" fmla="*/ 50 w 50"/>
                <a:gd name="T25" fmla="*/ 33 h 70"/>
                <a:gd name="T26" fmla="*/ 47 w 50"/>
                <a:gd name="T27" fmla="*/ 36 h 70"/>
                <a:gd name="T28" fmla="*/ 9 w 50"/>
                <a:gd name="T29" fmla="*/ 36 h 70"/>
                <a:gd name="T30" fmla="*/ 9 w 50"/>
                <a:gd name="T31" fmla="*/ 25 h 70"/>
                <a:gd name="T32" fmla="*/ 9 w 50"/>
                <a:gd name="T33" fmla="*/ 28 h 70"/>
                <a:gd name="T34" fmla="*/ 41 w 50"/>
                <a:gd name="T35" fmla="*/ 28 h 70"/>
                <a:gd name="T36" fmla="*/ 41 w 50"/>
                <a:gd name="T37" fmla="*/ 25 h 70"/>
                <a:gd name="T38" fmla="*/ 25 w 50"/>
                <a:gd name="T39" fmla="*/ 9 h 70"/>
                <a:gd name="T40" fmla="*/ 9 w 50"/>
                <a:gd name="T41" fmla="*/ 25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70">
                  <a:moveTo>
                    <a:pt x="9" y="36"/>
                  </a:moveTo>
                  <a:cubicBezTo>
                    <a:pt x="9" y="46"/>
                    <a:pt x="9" y="46"/>
                    <a:pt x="9" y="46"/>
                  </a:cubicBezTo>
                  <a:cubicBezTo>
                    <a:pt x="9" y="56"/>
                    <a:pt x="16" y="62"/>
                    <a:pt x="25" y="62"/>
                  </a:cubicBezTo>
                  <a:cubicBezTo>
                    <a:pt x="34" y="62"/>
                    <a:pt x="38" y="57"/>
                    <a:pt x="40" y="50"/>
                  </a:cubicBezTo>
                  <a:cubicBezTo>
                    <a:pt x="41" y="48"/>
                    <a:pt x="42" y="47"/>
                    <a:pt x="44" y="47"/>
                  </a:cubicBezTo>
                  <a:cubicBezTo>
                    <a:pt x="47" y="47"/>
                    <a:pt x="47" y="47"/>
                    <a:pt x="47" y="47"/>
                  </a:cubicBezTo>
                  <a:cubicBezTo>
                    <a:pt x="49" y="47"/>
                    <a:pt x="50" y="48"/>
                    <a:pt x="50" y="50"/>
                  </a:cubicBezTo>
                  <a:cubicBezTo>
                    <a:pt x="48" y="63"/>
                    <a:pt x="38" y="70"/>
                    <a:pt x="25" y="70"/>
                  </a:cubicBezTo>
                  <a:cubicBezTo>
                    <a:pt x="11" y="70"/>
                    <a:pt x="0" y="60"/>
                    <a:pt x="0" y="47"/>
                  </a:cubicBezTo>
                  <a:cubicBezTo>
                    <a:pt x="0" y="24"/>
                    <a:pt x="0" y="24"/>
                    <a:pt x="0" y="24"/>
                  </a:cubicBezTo>
                  <a:cubicBezTo>
                    <a:pt x="0" y="10"/>
                    <a:pt x="10" y="0"/>
                    <a:pt x="25" y="0"/>
                  </a:cubicBezTo>
                  <a:cubicBezTo>
                    <a:pt x="39" y="0"/>
                    <a:pt x="50" y="10"/>
                    <a:pt x="50" y="24"/>
                  </a:cubicBezTo>
                  <a:cubicBezTo>
                    <a:pt x="50" y="33"/>
                    <a:pt x="50" y="33"/>
                    <a:pt x="50" y="33"/>
                  </a:cubicBezTo>
                  <a:cubicBezTo>
                    <a:pt x="50" y="35"/>
                    <a:pt x="49" y="36"/>
                    <a:pt x="47" y="36"/>
                  </a:cubicBezTo>
                  <a:lnTo>
                    <a:pt x="9" y="36"/>
                  </a:lnTo>
                  <a:close/>
                  <a:moveTo>
                    <a:pt x="9" y="25"/>
                  </a:moveTo>
                  <a:cubicBezTo>
                    <a:pt x="9" y="28"/>
                    <a:pt x="9" y="28"/>
                    <a:pt x="9" y="28"/>
                  </a:cubicBezTo>
                  <a:cubicBezTo>
                    <a:pt x="41" y="28"/>
                    <a:pt x="41" y="28"/>
                    <a:pt x="41" y="28"/>
                  </a:cubicBezTo>
                  <a:cubicBezTo>
                    <a:pt x="41" y="25"/>
                    <a:pt x="41" y="25"/>
                    <a:pt x="41" y="25"/>
                  </a:cubicBezTo>
                  <a:cubicBezTo>
                    <a:pt x="41" y="15"/>
                    <a:pt x="34" y="9"/>
                    <a:pt x="25" y="9"/>
                  </a:cubicBezTo>
                  <a:cubicBezTo>
                    <a:pt x="16" y="9"/>
                    <a:pt x="9" y="15"/>
                    <a:pt x="9"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5" name="Freeform 28">
              <a:extLst>
                <a:ext uri="{FF2B5EF4-FFF2-40B4-BE49-F238E27FC236}">
                  <a16:creationId xmlns:a16="http://schemas.microsoft.com/office/drawing/2014/main" id="{549DCDA6-0723-4465-A9DF-D62788D5049C}"/>
                </a:ext>
              </a:extLst>
            </p:cNvPr>
            <p:cNvSpPr>
              <a:spLocks/>
            </p:cNvSpPr>
            <p:nvPr/>
          </p:nvSpPr>
          <p:spPr bwMode="auto">
            <a:xfrm>
              <a:off x="5313" y="2960"/>
              <a:ext cx="215" cy="615"/>
            </a:xfrm>
            <a:custGeom>
              <a:avLst/>
              <a:gdLst>
                <a:gd name="T0" fmla="*/ 19 w 33"/>
                <a:gd name="T1" fmla="*/ 35 h 94"/>
                <a:gd name="T2" fmla="*/ 19 w 33"/>
                <a:gd name="T3" fmla="*/ 74 h 94"/>
                <a:gd name="T4" fmla="*/ 30 w 33"/>
                <a:gd name="T5" fmla="*/ 86 h 94"/>
                <a:gd name="T6" fmla="*/ 33 w 33"/>
                <a:gd name="T7" fmla="*/ 89 h 94"/>
                <a:gd name="T8" fmla="*/ 33 w 33"/>
                <a:gd name="T9" fmla="*/ 91 h 94"/>
                <a:gd name="T10" fmla="*/ 30 w 33"/>
                <a:gd name="T11" fmla="*/ 94 h 94"/>
                <a:gd name="T12" fmla="*/ 10 w 33"/>
                <a:gd name="T13" fmla="*/ 75 h 94"/>
                <a:gd name="T14" fmla="*/ 10 w 33"/>
                <a:gd name="T15" fmla="*/ 35 h 94"/>
                <a:gd name="T16" fmla="*/ 3 w 33"/>
                <a:gd name="T17" fmla="*/ 35 h 94"/>
                <a:gd name="T18" fmla="*/ 0 w 33"/>
                <a:gd name="T19" fmla="*/ 32 h 94"/>
                <a:gd name="T20" fmla="*/ 0 w 33"/>
                <a:gd name="T21" fmla="*/ 30 h 94"/>
                <a:gd name="T22" fmla="*/ 3 w 33"/>
                <a:gd name="T23" fmla="*/ 27 h 94"/>
                <a:gd name="T24" fmla="*/ 10 w 33"/>
                <a:gd name="T25" fmla="*/ 27 h 94"/>
                <a:gd name="T26" fmla="*/ 10 w 33"/>
                <a:gd name="T27" fmla="*/ 3 h 94"/>
                <a:gd name="T28" fmla="*/ 13 w 33"/>
                <a:gd name="T29" fmla="*/ 0 h 94"/>
                <a:gd name="T30" fmla="*/ 16 w 33"/>
                <a:gd name="T31" fmla="*/ 0 h 94"/>
                <a:gd name="T32" fmla="*/ 19 w 33"/>
                <a:gd name="T33" fmla="*/ 3 h 94"/>
                <a:gd name="T34" fmla="*/ 19 w 33"/>
                <a:gd name="T35" fmla="*/ 27 h 94"/>
                <a:gd name="T36" fmla="*/ 30 w 33"/>
                <a:gd name="T37" fmla="*/ 27 h 94"/>
                <a:gd name="T38" fmla="*/ 33 w 33"/>
                <a:gd name="T39" fmla="*/ 30 h 94"/>
                <a:gd name="T40" fmla="*/ 33 w 33"/>
                <a:gd name="T41" fmla="*/ 32 h 94"/>
                <a:gd name="T42" fmla="*/ 30 w 33"/>
                <a:gd name="T43" fmla="*/ 35 h 94"/>
                <a:gd name="T44" fmla="*/ 19 w 33"/>
                <a:gd name="T45" fmla="*/ 35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3" h="94">
                  <a:moveTo>
                    <a:pt x="19" y="35"/>
                  </a:moveTo>
                  <a:cubicBezTo>
                    <a:pt x="19" y="74"/>
                    <a:pt x="19" y="74"/>
                    <a:pt x="19" y="74"/>
                  </a:cubicBezTo>
                  <a:cubicBezTo>
                    <a:pt x="19" y="82"/>
                    <a:pt x="24" y="85"/>
                    <a:pt x="30" y="86"/>
                  </a:cubicBezTo>
                  <a:cubicBezTo>
                    <a:pt x="32" y="86"/>
                    <a:pt x="33" y="86"/>
                    <a:pt x="33" y="89"/>
                  </a:cubicBezTo>
                  <a:cubicBezTo>
                    <a:pt x="33" y="91"/>
                    <a:pt x="33" y="91"/>
                    <a:pt x="33" y="91"/>
                  </a:cubicBezTo>
                  <a:cubicBezTo>
                    <a:pt x="33" y="93"/>
                    <a:pt x="32" y="94"/>
                    <a:pt x="30" y="94"/>
                  </a:cubicBezTo>
                  <a:cubicBezTo>
                    <a:pt x="17" y="94"/>
                    <a:pt x="10" y="87"/>
                    <a:pt x="10" y="75"/>
                  </a:cubicBezTo>
                  <a:cubicBezTo>
                    <a:pt x="10" y="35"/>
                    <a:pt x="10" y="35"/>
                    <a:pt x="10" y="35"/>
                  </a:cubicBezTo>
                  <a:cubicBezTo>
                    <a:pt x="3" y="35"/>
                    <a:pt x="3" y="35"/>
                    <a:pt x="3" y="35"/>
                  </a:cubicBezTo>
                  <a:cubicBezTo>
                    <a:pt x="1" y="35"/>
                    <a:pt x="0" y="34"/>
                    <a:pt x="0" y="32"/>
                  </a:cubicBezTo>
                  <a:cubicBezTo>
                    <a:pt x="0" y="30"/>
                    <a:pt x="0" y="30"/>
                    <a:pt x="0" y="30"/>
                  </a:cubicBezTo>
                  <a:cubicBezTo>
                    <a:pt x="0" y="28"/>
                    <a:pt x="1" y="27"/>
                    <a:pt x="3" y="27"/>
                  </a:cubicBezTo>
                  <a:cubicBezTo>
                    <a:pt x="10" y="27"/>
                    <a:pt x="10" y="27"/>
                    <a:pt x="10" y="27"/>
                  </a:cubicBezTo>
                  <a:cubicBezTo>
                    <a:pt x="10" y="3"/>
                    <a:pt x="10" y="3"/>
                    <a:pt x="10" y="3"/>
                  </a:cubicBezTo>
                  <a:cubicBezTo>
                    <a:pt x="10" y="1"/>
                    <a:pt x="11" y="0"/>
                    <a:pt x="13" y="0"/>
                  </a:cubicBezTo>
                  <a:cubicBezTo>
                    <a:pt x="16" y="0"/>
                    <a:pt x="16" y="0"/>
                    <a:pt x="16" y="0"/>
                  </a:cubicBezTo>
                  <a:cubicBezTo>
                    <a:pt x="18" y="0"/>
                    <a:pt x="19" y="1"/>
                    <a:pt x="19" y="3"/>
                  </a:cubicBezTo>
                  <a:cubicBezTo>
                    <a:pt x="19" y="27"/>
                    <a:pt x="19" y="27"/>
                    <a:pt x="19" y="27"/>
                  </a:cubicBezTo>
                  <a:cubicBezTo>
                    <a:pt x="30" y="27"/>
                    <a:pt x="30" y="27"/>
                    <a:pt x="30" y="27"/>
                  </a:cubicBezTo>
                  <a:cubicBezTo>
                    <a:pt x="32" y="27"/>
                    <a:pt x="33" y="28"/>
                    <a:pt x="33" y="30"/>
                  </a:cubicBezTo>
                  <a:cubicBezTo>
                    <a:pt x="33" y="32"/>
                    <a:pt x="33" y="32"/>
                    <a:pt x="33" y="32"/>
                  </a:cubicBezTo>
                  <a:cubicBezTo>
                    <a:pt x="33" y="34"/>
                    <a:pt x="32" y="35"/>
                    <a:pt x="30" y="35"/>
                  </a:cubicBezTo>
                  <a:lnTo>
                    <a:pt x="19"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6" name="Freeform 29">
              <a:extLst>
                <a:ext uri="{FF2B5EF4-FFF2-40B4-BE49-F238E27FC236}">
                  <a16:creationId xmlns:a16="http://schemas.microsoft.com/office/drawing/2014/main" id="{440C2142-F6F4-4205-A3B8-ECBC3797D3C8}"/>
                </a:ext>
              </a:extLst>
            </p:cNvPr>
            <p:cNvSpPr>
              <a:spLocks/>
            </p:cNvSpPr>
            <p:nvPr/>
          </p:nvSpPr>
          <p:spPr bwMode="auto">
            <a:xfrm>
              <a:off x="5626" y="2960"/>
              <a:ext cx="326" cy="615"/>
            </a:xfrm>
            <a:custGeom>
              <a:avLst/>
              <a:gdLst>
                <a:gd name="T0" fmla="*/ 50 w 50"/>
                <a:gd name="T1" fmla="*/ 49 h 94"/>
                <a:gd name="T2" fmla="*/ 50 w 50"/>
                <a:gd name="T3" fmla="*/ 91 h 94"/>
                <a:gd name="T4" fmla="*/ 46 w 50"/>
                <a:gd name="T5" fmla="*/ 94 h 94"/>
                <a:gd name="T6" fmla="*/ 44 w 50"/>
                <a:gd name="T7" fmla="*/ 94 h 94"/>
                <a:gd name="T8" fmla="*/ 40 w 50"/>
                <a:gd name="T9" fmla="*/ 91 h 94"/>
                <a:gd name="T10" fmla="*/ 40 w 50"/>
                <a:gd name="T11" fmla="*/ 50 h 94"/>
                <a:gd name="T12" fmla="*/ 25 w 50"/>
                <a:gd name="T13" fmla="*/ 34 h 94"/>
                <a:gd name="T14" fmla="*/ 9 w 50"/>
                <a:gd name="T15" fmla="*/ 50 h 94"/>
                <a:gd name="T16" fmla="*/ 9 w 50"/>
                <a:gd name="T17" fmla="*/ 91 h 94"/>
                <a:gd name="T18" fmla="*/ 6 w 50"/>
                <a:gd name="T19" fmla="*/ 94 h 94"/>
                <a:gd name="T20" fmla="*/ 3 w 50"/>
                <a:gd name="T21" fmla="*/ 94 h 94"/>
                <a:gd name="T22" fmla="*/ 0 w 50"/>
                <a:gd name="T23" fmla="*/ 91 h 94"/>
                <a:gd name="T24" fmla="*/ 0 w 50"/>
                <a:gd name="T25" fmla="*/ 3 h 94"/>
                <a:gd name="T26" fmla="*/ 3 w 50"/>
                <a:gd name="T27" fmla="*/ 0 h 94"/>
                <a:gd name="T28" fmla="*/ 6 w 50"/>
                <a:gd name="T29" fmla="*/ 0 h 94"/>
                <a:gd name="T30" fmla="*/ 9 w 50"/>
                <a:gd name="T31" fmla="*/ 3 h 94"/>
                <a:gd name="T32" fmla="*/ 9 w 50"/>
                <a:gd name="T33" fmla="*/ 33 h 94"/>
                <a:gd name="T34" fmla="*/ 26 w 50"/>
                <a:gd name="T35" fmla="*/ 25 h 94"/>
                <a:gd name="T36" fmla="*/ 50 w 50"/>
                <a:gd name="T37" fmla="*/ 49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0" h="94">
                  <a:moveTo>
                    <a:pt x="50" y="49"/>
                  </a:moveTo>
                  <a:cubicBezTo>
                    <a:pt x="50" y="91"/>
                    <a:pt x="50" y="91"/>
                    <a:pt x="50" y="91"/>
                  </a:cubicBezTo>
                  <a:cubicBezTo>
                    <a:pt x="50" y="93"/>
                    <a:pt x="49" y="94"/>
                    <a:pt x="46" y="94"/>
                  </a:cubicBezTo>
                  <a:cubicBezTo>
                    <a:pt x="44" y="94"/>
                    <a:pt x="44" y="94"/>
                    <a:pt x="44" y="94"/>
                  </a:cubicBezTo>
                  <a:cubicBezTo>
                    <a:pt x="41" y="94"/>
                    <a:pt x="40" y="93"/>
                    <a:pt x="40" y="91"/>
                  </a:cubicBezTo>
                  <a:cubicBezTo>
                    <a:pt x="40" y="50"/>
                    <a:pt x="40" y="50"/>
                    <a:pt x="40" y="50"/>
                  </a:cubicBezTo>
                  <a:cubicBezTo>
                    <a:pt x="40" y="40"/>
                    <a:pt x="34" y="34"/>
                    <a:pt x="25" y="34"/>
                  </a:cubicBezTo>
                  <a:cubicBezTo>
                    <a:pt x="16" y="34"/>
                    <a:pt x="9" y="40"/>
                    <a:pt x="9" y="50"/>
                  </a:cubicBezTo>
                  <a:cubicBezTo>
                    <a:pt x="9" y="91"/>
                    <a:pt x="9" y="91"/>
                    <a:pt x="9" y="91"/>
                  </a:cubicBezTo>
                  <a:cubicBezTo>
                    <a:pt x="9" y="93"/>
                    <a:pt x="8" y="94"/>
                    <a:pt x="6" y="94"/>
                  </a:cubicBezTo>
                  <a:cubicBezTo>
                    <a:pt x="3" y="94"/>
                    <a:pt x="3" y="94"/>
                    <a:pt x="3" y="94"/>
                  </a:cubicBezTo>
                  <a:cubicBezTo>
                    <a:pt x="1" y="94"/>
                    <a:pt x="0" y="93"/>
                    <a:pt x="0" y="91"/>
                  </a:cubicBezTo>
                  <a:cubicBezTo>
                    <a:pt x="0" y="3"/>
                    <a:pt x="0" y="3"/>
                    <a:pt x="0" y="3"/>
                  </a:cubicBezTo>
                  <a:cubicBezTo>
                    <a:pt x="0" y="1"/>
                    <a:pt x="1" y="0"/>
                    <a:pt x="3" y="0"/>
                  </a:cubicBezTo>
                  <a:cubicBezTo>
                    <a:pt x="6" y="0"/>
                    <a:pt x="6" y="0"/>
                    <a:pt x="6" y="0"/>
                  </a:cubicBezTo>
                  <a:cubicBezTo>
                    <a:pt x="8" y="0"/>
                    <a:pt x="9" y="1"/>
                    <a:pt x="9" y="3"/>
                  </a:cubicBezTo>
                  <a:cubicBezTo>
                    <a:pt x="9" y="33"/>
                    <a:pt x="9" y="33"/>
                    <a:pt x="9" y="33"/>
                  </a:cubicBezTo>
                  <a:cubicBezTo>
                    <a:pt x="13" y="28"/>
                    <a:pt x="18" y="25"/>
                    <a:pt x="26" y="25"/>
                  </a:cubicBezTo>
                  <a:cubicBezTo>
                    <a:pt x="40" y="25"/>
                    <a:pt x="50" y="35"/>
                    <a:pt x="50" y="4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7" name="Freeform 30">
              <a:extLst>
                <a:ext uri="{FF2B5EF4-FFF2-40B4-BE49-F238E27FC236}">
                  <a16:creationId xmlns:a16="http://schemas.microsoft.com/office/drawing/2014/main" id="{43CE6894-E13A-40A4-B1C2-D8671035427A}"/>
                </a:ext>
              </a:extLst>
            </p:cNvPr>
            <p:cNvSpPr>
              <a:spLocks noEditPoints="1"/>
            </p:cNvSpPr>
            <p:nvPr/>
          </p:nvSpPr>
          <p:spPr bwMode="auto">
            <a:xfrm>
              <a:off x="6056" y="3124"/>
              <a:ext cx="326" cy="458"/>
            </a:xfrm>
            <a:custGeom>
              <a:avLst/>
              <a:gdLst>
                <a:gd name="T0" fmla="*/ 10 w 50"/>
                <a:gd name="T1" fmla="*/ 36 h 70"/>
                <a:gd name="T2" fmla="*/ 10 w 50"/>
                <a:gd name="T3" fmla="*/ 46 h 70"/>
                <a:gd name="T4" fmla="*/ 25 w 50"/>
                <a:gd name="T5" fmla="*/ 62 h 70"/>
                <a:gd name="T6" fmla="*/ 41 w 50"/>
                <a:gd name="T7" fmla="*/ 50 h 70"/>
                <a:gd name="T8" fmla="*/ 44 w 50"/>
                <a:gd name="T9" fmla="*/ 47 h 70"/>
                <a:gd name="T10" fmla="*/ 47 w 50"/>
                <a:gd name="T11" fmla="*/ 47 h 70"/>
                <a:gd name="T12" fmla="*/ 50 w 50"/>
                <a:gd name="T13" fmla="*/ 50 h 70"/>
                <a:gd name="T14" fmla="*/ 25 w 50"/>
                <a:gd name="T15" fmla="*/ 70 h 70"/>
                <a:gd name="T16" fmla="*/ 0 w 50"/>
                <a:gd name="T17" fmla="*/ 47 h 70"/>
                <a:gd name="T18" fmla="*/ 0 w 50"/>
                <a:gd name="T19" fmla="*/ 24 h 70"/>
                <a:gd name="T20" fmla="*/ 25 w 50"/>
                <a:gd name="T21" fmla="*/ 0 h 70"/>
                <a:gd name="T22" fmla="*/ 50 w 50"/>
                <a:gd name="T23" fmla="*/ 24 h 70"/>
                <a:gd name="T24" fmla="*/ 50 w 50"/>
                <a:gd name="T25" fmla="*/ 33 h 70"/>
                <a:gd name="T26" fmla="*/ 47 w 50"/>
                <a:gd name="T27" fmla="*/ 36 h 70"/>
                <a:gd name="T28" fmla="*/ 10 w 50"/>
                <a:gd name="T29" fmla="*/ 36 h 70"/>
                <a:gd name="T30" fmla="*/ 10 w 50"/>
                <a:gd name="T31" fmla="*/ 25 h 70"/>
                <a:gd name="T32" fmla="*/ 10 w 50"/>
                <a:gd name="T33" fmla="*/ 28 h 70"/>
                <a:gd name="T34" fmla="*/ 41 w 50"/>
                <a:gd name="T35" fmla="*/ 28 h 70"/>
                <a:gd name="T36" fmla="*/ 41 w 50"/>
                <a:gd name="T37" fmla="*/ 25 h 70"/>
                <a:gd name="T38" fmla="*/ 25 w 50"/>
                <a:gd name="T39" fmla="*/ 9 h 70"/>
                <a:gd name="T40" fmla="*/ 10 w 50"/>
                <a:gd name="T41" fmla="*/ 25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70">
                  <a:moveTo>
                    <a:pt x="10" y="36"/>
                  </a:moveTo>
                  <a:cubicBezTo>
                    <a:pt x="10" y="46"/>
                    <a:pt x="10" y="46"/>
                    <a:pt x="10" y="46"/>
                  </a:cubicBezTo>
                  <a:cubicBezTo>
                    <a:pt x="10" y="56"/>
                    <a:pt x="16" y="62"/>
                    <a:pt x="25" y="62"/>
                  </a:cubicBezTo>
                  <a:cubicBezTo>
                    <a:pt x="35" y="62"/>
                    <a:pt x="39" y="57"/>
                    <a:pt x="41" y="50"/>
                  </a:cubicBezTo>
                  <a:cubicBezTo>
                    <a:pt x="41" y="48"/>
                    <a:pt x="42" y="47"/>
                    <a:pt x="44" y="47"/>
                  </a:cubicBezTo>
                  <a:cubicBezTo>
                    <a:pt x="47" y="47"/>
                    <a:pt x="47" y="47"/>
                    <a:pt x="47" y="47"/>
                  </a:cubicBezTo>
                  <a:cubicBezTo>
                    <a:pt x="49" y="47"/>
                    <a:pt x="50" y="48"/>
                    <a:pt x="50" y="50"/>
                  </a:cubicBezTo>
                  <a:cubicBezTo>
                    <a:pt x="48" y="63"/>
                    <a:pt x="39" y="70"/>
                    <a:pt x="25" y="70"/>
                  </a:cubicBezTo>
                  <a:cubicBezTo>
                    <a:pt x="11" y="70"/>
                    <a:pt x="0" y="60"/>
                    <a:pt x="0" y="47"/>
                  </a:cubicBezTo>
                  <a:cubicBezTo>
                    <a:pt x="0" y="24"/>
                    <a:pt x="0" y="24"/>
                    <a:pt x="0" y="24"/>
                  </a:cubicBezTo>
                  <a:cubicBezTo>
                    <a:pt x="0" y="10"/>
                    <a:pt x="11" y="0"/>
                    <a:pt x="25" y="0"/>
                  </a:cubicBezTo>
                  <a:cubicBezTo>
                    <a:pt x="40" y="0"/>
                    <a:pt x="50" y="10"/>
                    <a:pt x="50" y="24"/>
                  </a:cubicBezTo>
                  <a:cubicBezTo>
                    <a:pt x="50" y="33"/>
                    <a:pt x="50" y="33"/>
                    <a:pt x="50" y="33"/>
                  </a:cubicBezTo>
                  <a:cubicBezTo>
                    <a:pt x="50" y="35"/>
                    <a:pt x="49" y="36"/>
                    <a:pt x="47" y="36"/>
                  </a:cubicBezTo>
                  <a:lnTo>
                    <a:pt x="10" y="36"/>
                  </a:lnTo>
                  <a:close/>
                  <a:moveTo>
                    <a:pt x="10" y="25"/>
                  </a:moveTo>
                  <a:cubicBezTo>
                    <a:pt x="10" y="28"/>
                    <a:pt x="10" y="28"/>
                    <a:pt x="10" y="28"/>
                  </a:cubicBezTo>
                  <a:cubicBezTo>
                    <a:pt x="41" y="28"/>
                    <a:pt x="41" y="28"/>
                    <a:pt x="41" y="28"/>
                  </a:cubicBezTo>
                  <a:cubicBezTo>
                    <a:pt x="41" y="25"/>
                    <a:pt x="41" y="25"/>
                    <a:pt x="41" y="25"/>
                  </a:cubicBezTo>
                  <a:cubicBezTo>
                    <a:pt x="41" y="15"/>
                    <a:pt x="35" y="9"/>
                    <a:pt x="25" y="9"/>
                  </a:cubicBezTo>
                  <a:cubicBezTo>
                    <a:pt x="16" y="9"/>
                    <a:pt x="10" y="15"/>
                    <a:pt x="10"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8" name="Freeform 31">
              <a:extLst>
                <a:ext uri="{FF2B5EF4-FFF2-40B4-BE49-F238E27FC236}">
                  <a16:creationId xmlns:a16="http://schemas.microsoft.com/office/drawing/2014/main" id="{818920E8-0FDF-4489-BE6A-FC09B2006D0C}"/>
                </a:ext>
              </a:extLst>
            </p:cNvPr>
            <p:cNvSpPr>
              <a:spLocks/>
            </p:cNvSpPr>
            <p:nvPr/>
          </p:nvSpPr>
          <p:spPr bwMode="auto">
            <a:xfrm>
              <a:off x="6493" y="3131"/>
              <a:ext cx="189" cy="444"/>
            </a:xfrm>
            <a:custGeom>
              <a:avLst/>
              <a:gdLst>
                <a:gd name="T0" fmla="*/ 29 w 29"/>
                <a:gd name="T1" fmla="*/ 3 h 68"/>
                <a:gd name="T2" fmla="*/ 29 w 29"/>
                <a:gd name="T3" fmla="*/ 7 h 68"/>
                <a:gd name="T4" fmla="*/ 26 w 29"/>
                <a:gd name="T5" fmla="*/ 10 h 68"/>
                <a:gd name="T6" fmla="*/ 9 w 29"/>
                <a:gd name="T7" fmla="*/ 28 h 68"/>
                <a:gd name="T8" fmla="*/ 9 w 29"/>
                <a:gd name="T9" fmla="*/ 65 h 68"/>
                <a:gd name="T10" fmla="*/ 6 w 29"/>
                <a:gd name="T11" fmla="*/ 68 h 68"/>
                <a:gd name="T12" fmla="*/ 3 w 29"/>
                <a:gd name="T13" fmla="*/ 68 h 68"/>
                <a:gd name="T14" fmla="*/ 0 w 29"/>
                <a:gd name="T15" fmla="*/ 65 h 68"/>
                <a:gd name="T16" fmla="*/ 0 w 29"/>
                <a:gd name="T17" fmla="*/ 4 h 68"/>
                <a:gd name="T18" fmla="*/ 3 w 29"/>
                <a:gd name="T19" fmla="*/ 1 h 68"/>
                <a:gd name="T20" fmla="*/ 6 w 29"/>
                <a:gd name="T21" fmla="*/ 1 h 68"/>
                <a:gd name="T22" fmla="*/ 9 w 29"/>
                <a:gd name="T23" fmla="*/ 4 h 68"/>
                <a:gd name="T24" fmla="*/ 9 w 29"/>
                <a:gd name="T25" fmla="*/ 10 h 68"/>
                <a:gd name="T26" fmla="*/ 26 w 29"/>
                <a:gd name="T27" fmla="*/ 0 h 68"/>
                <a:gd name="T28" fmla="*/ 29 w 29"/>
                <a:gd name="T29" fmla="*/ 3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 h="68">
                  <a:moveTo>
                    <a:pt x="29" y="3"/>
                  </a:moveTo>
                  <a:cubicBezTo>
                    <a:pt x="29" y="7"/>
                    <a:pt x="29" y="7"/>
                    <a:pt x="29" y="7"/>
                  </a:cubicBezTo>
                  <a:cubicBezTo>
                    <a:pt x="29" y="9"/>
                    <a:pt x="28" y="10"/>
                    <a:pt x="26" y="10"/>
                  </a:cubicBezTo>
                  <a:cubicBezTo>
                    <a:pt x="14" y="10"/>
                    <a:pt x="9" y="16"/>
                    <a:pt x="9" y="28"/>
                  </a:cubicBezTo>
                  <a:cubicBezTo>
                    <a:pt x="9" y="65"/>
                    <a:pt x="9" y="65"/>
                    <a:pt x="9" y="65"/>
                  </a:cubicBezTo>
                  <a:cubicBezTo>
                    <a:pt x="9" y="67"/>
                    <a:pt x="8" y="68"/>
                    <a:pt x="6" y="68"/>
                  </a:cubicBezTo>
                  <a:cubicBezTo>
                    <a:pt x="3" y="68"/>
                    <a:pt x="3" y="68"/>
                    <a:pt x="3" y="68"/>
                  </a:cubicBezTo>
                  <a:cubicBezTo>
                    <a:pt x="1" y="68"/>
                    <a:pt x="0" y="67"/>
                    <a:pt x="0" y="65"/>
                  </a:cubicBezTo>
                  <a:cubicBezTo>
                    <a:pt x="0" y="4"/>
                    <a:pt x="0" y="4"/>
                    <a:pt x="0" y="4"/>
                  </a:cubicBezTo>
                  <a:cubicBezTo>
                    <a:pt x="0" y="2"/>
                    <a:pt x="1" y="1"/>
                    <a:pt x="3" y="1"/>
                  </a:cubicBezTo>
                  <a:cubicBezTo>
                    <a:pt x="6" y="1"/>
                    <a:pt x="6" y="1"/>
                    <a:pt x="6" y="1"/>
                  </a:cubicBezTo>
                  <a:cubicBezTo>
                    <a:pt x="8" y="1"/>
                    <a:pt x="9" y="2"/>
                    <a:pt x="9" y="4"/>
                  </a:cubicBezTo>
                  <a:cubicBezTo>
                    <a:pt x="9" y="10"/>
                    <a:pt x="9" y="10"/>
                    <a:pt x="9" y="10"/>
                  </a:cubicBezTo>
                  <a:cubicBezTo>
                    <a:pt x="12" y="3"/>
                    <a:pt x="18" y="0"/>
                    <a:pt x="26" y="0"/>
                  </a:cubicBezTo>
                  <a:cubicBezTo>
                    <a:pt x="28" y="0"/>
                    <a:pt x="29" y="1"/>
                    <a:pt x="29"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40" name="date" descr="{&quot;templafy&quot;:{&quot;type&quot;:&quot;date&quot;,&quot;visibility&quot;:{&quot;compareValue&quot;:&quot;&quot;},&quot;binding&quot;:&quot;Form.Date&quot;,&quot;format&quot;:&quot;{{DateFormats.GeneralDate}}&quot;}}" title="Form.Date">
            <a:extLst>
              <a:ext uri="{FF2B5EF4-FFF2-40B4-BE49-F238E27FC236}">
                <a16:creationId xmlns:a16="http://schemas.microsoft.com/office/drawing/2014/main" id="{1C37C7C8-0F4F-4351-8175-D9747ED3D8FF}"/>
              </a:ext>
            </a:extLst>
          </p:cNvPr>
          <p:cNvSpPr/>
          <p:nvPr userDrawn="1"/>
        </p:nvSpPr>
        <p:spPr>
          <a:xfrm>
            <a:off x="718774" y="6317153"/>
            <a:ext cx="1611312"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endParaRPr lang="en-GB" sz="700" noProof="0">
              <a:solidFill>
                <a:schemeClr val="tx1"/>
              </a:solidFill>
            </a:endParaRPr>
          </a:p>
        </p:txBody>
      </p:sp>
      <p:sp>
        <p:nvSpPr>
          <p:cNvPr id="39" name="sweco web" descr="{&quot;templafy&quot;:{&quot;binding&quot;:&quot;UserProfile.FooterSelection.WebAddressNoWww&quot;,&quot;type&quot;:&quot;text&quot;}}">
            <a:extLst>
              <a:ext uri="{FF2B5EF4-FFF2-40B4-BE49-F238E27FC236}">
                <a16:creationId xmlns:a16="http://schemas.microsoft.com/office/drawing/2014/main" id="{5F248C98-7421-425B-AF9D-4E0B225CF9CF}"/>
              </a:ext>
            </a:extLst>
          </p:cNvPr>
          <p:cNvSpPr txBox="1"/>
          <p:nvPr userDrawn="1"/>
        </p:nvSpPr>
        <p:spPr>
          <a:xfrm>
            <a:off x="10218739" y="6317153"/>
            <a:ext cx="1611312" cy="180485"/>
          </a:xfrm>
          <a:prstGeom prst="rect">
            <a:avLst/>
          </a:prstGeom>
        </p:spPr>
        <p:txBody>
          <a:bodyPr vert="horz" lIns="0" tIns="0" rIns="0" bIns="0" rtlCol="0" anchor="b" anchorCtr="0"/>
          <a:lstStyle>
            <a:defPPr>
              <a:defRPr lang="en-US"/>
            </a:defPPr>
            <a:lvl1pPr>
              <a:defRPr sz="800" b="0" spc="0" baseline="0">
                <a:solidFill>
                  <a:schemeClr val="tx2"/>
                </a:solidFill>
                <a:latin typeface="+mj-lt"/>
              </a:defRPr>
            </a:lvl1pPr>
          </a:lstStyle>
          <a:p>
            <a:pPr lvl="0" algn="r"/>
            <a:endParaRPr lang="en-GB" b="0">
              <a:solidFill>
                <a:schemeClr val="tx1"/>
              </a:solidFill>
            </a:endParaRPr>
          </a:p>
        </p:txBody>
      </p:sp>
    </p:spTree>
    <p:extLst>
      <p:ext uri="{BB962C8B-B14F-4D97-AF65-F5344CB8AC3E}">
        <p14:creationId xmlns:p14="http://schemas.microsoft.com/office/powerpoint/2010/main" val="2937777235"/>
      </p:ext>
    </p:extLst>
  </p:cSld>
  <p:clrMapOvr>
    <a:overrideClrMapping bg1="dk1" tx1="lt1" bg2="dk2" tx2="lt2" accent1="accent1" accent2="accent2" accent3="accent3" accent4="accent4" accent5="accent5" accent6="accent6" hlink="hlink" folHlink="folHlink"/>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Transforming society together A ">
    <p:bg>
      <p:bgRef idx="1001">
        <a:schemeClr val="bg2"/>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B42598A-5D87-4FE6-97FE-6C2F2295FFA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3" name="Date Placeholder 2">
            <a:extLst>
              <a:ext uri="{FF2B5EF4-FFF2-40B4-BE49-F238E27FC236}">
                <a16:creationId xmlns:a16="http://schemas.microsoft.com/office/drawing/2014/main" id="{54CF68D8-519C-4A64-ACC7-DD3F15766EAB}"/>
              </a:ext>
            </a:extLst>
          </p:cNvPr>
          <p:cNvSpPr>
            <a:spLocks noGrp="1"/>
          </p:cNvSpPr>
          <p:nvPr>
            <p:ph type="dt" sz="half" idx="10"/>
          </p:nvPr>
        </p:nvSpPr>
        <p:spPr/>
        <p:txBody>
          <a:bodyPr/>
          <a:lstStyle/>
          <a:p>
            <a:fld id="{4D7CC2F6-D25A-4B45-B2DC-2E55BC3C22C2}" type="datetime4">
              <a:rPr lang="en-GB" smtClean="0"/>
              <a:t>30 March 2023</a:t>
            </a:fld>
            <a:endParaRPr lang="en-GB"/>
          </a:p>
        </p:txBody>
      </p:sp>
      <p:sp>
        <p:nvSpPr>
          <p:cNvPr id="4" name="Footer Placeholder 3">
            <a:extLst>
              <a:ext uri="{FF2B5EF4-FFF2-40B4-BE49-F238E27FC236}">
                <a16:creationId xmlns:a16="http://schemas.microsoft.com/office/drawing/2014/main" id="{F7181662-FC69-4DC0-A444-0C4ECEBD316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C12A3D8-0228-43FC-AD18-9537F0E9C225}"/>
              </a:ext>
            </a:extLst>
          </p:cNvPr>
          <p:cNvSpPr>
            <a:spLocks noGrp="1"/>
          </p:cNvSpPr>
          <p:nvPr>
            <p:ph type="sldNum" sz="quarter" idx="12"/>
          </p:nvPr>
        </p:nvSpPr>
        <p:spPr/>
        <p:txBody>
          <a:bodyPr/>
          <a:lstStyle>
            <a:lvl1pPr>
              <a:defRPr>
                <a:solidFill>
                  <a:schemeClr val="tx1"/>
                </a:solidFill>
              </a:defRPr>
            </a:lvl1pPr>
          </a:lstStyle>
          <a:p>
            <a:fld id="{23AA811B-2EBD-4900-905E-5BE206449611}" type="slidenum">
              <a:rPr lang="en-GB" smtClean="0"/>
              <a:pPr/>
              <a:t>‹#›</a:t>
            </a:fld>
            <a:endParaRPr lang="en-GB"/>
          </a:p>
        </p:txBody>
      </p:sp>
      <p:sp>
        <p:nvSpPr>
          <p:cNvPr id="9" name="text" descr="{&quot;templafy&quot;:{&quot;binding&quot;:&quot;Form.TitlePresentation&quot;,&quot;type&quot;:&quot;text&quot;}}" title="Form.TitlePresentation">
            <a:extLst>
              <a:ext uri="{FF2B5EF4-FFF2-40B4-BE49-F238E27FC236}">
                <a16:creationId xmlns:a16="http://schemas.microsoft.com/office/drawing/2014/main" id="{D5BD89D1-10F9-493C-B48A-9029945B0505}"/>
              </a:ext>
            </a:extLst>
          </p:cNvPr>
          <p:cNvSpPr/>
          <p:nvPr userDrawn="1"/>
        </p:nvSpPr>
        <p:spPr>
          <a:xfrm>
            <a:off x="2330450" y="6317153"/>
            <a:ext cx="2959100"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endParaRPr lang="en-GB" sz="700" noProof="0">
              <a:solidFill>
                <a:schemeClr val="tx1"/>
              </a:solidFill>
            </a:endParaRPr>
          </a:p>
        </p:txBody>
      </p:sp>
      <p:pic>
        <p:nvPicPr>
          <p:cNvPr id="10" name="Graphic 9">
            <a:extLst>
              <a:ext uri="{FF2B5EF4-FFF2-40B4-BE49-F238E27FC236}">
                <a16:creationId xmlns:a16="http://schemas.microsoft.com/office/drawing/2014/main" id="{6139AAA5-590E-4EFA-B68C-3969844E530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023566" y="360000"/>
            <a:ext cx="1806482" cy="525661"/>
          </a:xfrm>
          <a:prstGeom prst="rect">
            <a:avLst/>
          </a:prstGeom>
        </p:spPr>
      </p:pic>
      <p:grpSp>
        <p:nvGrpSpPr>
          <p:cNvPr id="11" name="Group 4">
            <a:extLst>
              <a:ext uri="{FF2B5EF4-FFF2-40B4-BE49-F238E27FC236}">
                <a16:creationId xmlns:a16="http://schemas.microsoft.com/office/drawing/2014/main" id="{5776B09B-5B0C-47B6-8CF3-3D1E61C9353C}"/>
              </a:ext>
            </a:extLst>
          </p:cNvPr>
          <p:cNvGrpSpPr>
            <a:grpSpLocks noChangeAspect="1"/>
          </p:cNvGrpSpPr>
          <p:nvPr userDrawn="1"/>
        </p:nvGrpSpPr>
        <p:grpSpPr bwMode="auto">
          <a:xfrm>
            <a:off x="2336800" y="1477811"/>
            <a:ext cx="5016500" cy="2604742"/>
            <a:chOff x="3788" y="1417"/>
            <a:chExt cx="4497" cy="2335"/>
          </a:xfrm>
          <a:solidFill>
            <a:schemeClr val="tx1"/>
          </a:solidFill>
        </p:grpSpPr>
        <p:sp>
          <p:nvSpPr>
            <p:cNvPr id="12" name="Freeform 5">
              <a:extLst>
                <a:ext uri="{FF2B5EF4-FFF2-40B4-BE49-F238E27FC236}">
                  <a16:creationId xmlns:a16="http://schemas.microsoft.com/office/drawing/2014/main" id="{CA1F4AAC-EDBD-407F-B186-6C7B4C785F22}"/>
                </a:ext>
              </a:extLst>
            </p:cNvPr>
            <p:cNvSpPr>
              <a:spLocks/>
            </p:cNvSpPr>
            <p:nvPr/>
          </p:nvSpPr>
          <p:spPr bwMode="auto">
            <a:xfrm>
              <a:off x="3788" y="1417"/>
              <a:ext cx="358" cy="621"/>
            </a:xfrm>
            <a:custGeom>
              <a:avLst/>
              <a:gdLst>
                <a:gd name="T0" fmla="*/ 55 w 55"/>
                <a:gd name="T1" fmla="*/ 4 h 95"/>
                <a:gd name="T2" fmla="*/ 55 w 55"/>
                <a:gd name="T3" fmla="*/ 6 h 95"/>
                <a:gd name="T4" fmla="*/ 52 w 55"/>
                <a:gd name="T5" fmla="*/ 9 h 95"/>
                <a:gd name="T6" fmla="*/ 32 w 55"/>
                <a:gd name="T7" fmla="*/ 9 h 95"/>
                <a:gd name="T8" fmla="*/ 32 w 55"/>
                <a:gd name="T9" fmla="*/ 92 h 95"/>
                <a:gd name="T10" fmla="*/ 29 w 55"/>
                <a:gd name="T11" fmla="*/ 95 h 95"/>
                <a:gd name="T12" fmla="*/ 26 w 55"/>
                <a:gd name="T13" fmla="*/ 95 h 95"/>
                <a:gd name="T14" fmla="*/ 23 w 55"/>
                <a:gd name="T15" fmla="*/ 92 h 95"/>
                <a:gd name="T16" fmla="*/ 23 w 55"/>
                <a:gd name="T17" fmla="*/ 9 h 95"/>
                <a:gd name="T18" fmla="*/ 3 w 55"/>
                <a:gd name="T19" fmla="*/ 9 h 95"/>
                <a:gd name="T20" fmla="*/ 0 w 55"/>
                <a:gd name="T21" fmla="*/ 6 h 95"/>
                <a:gd name="T22" fmla="*/ 0 w 55"/>
                <a:gd name="T23" fmla="*/ 4 h 95"/>
                <a:gd name="T24" fmla="*/ 3 w 55"/>
                <a:gd name="T25" fmla="*/ 0 h 95"/>
                <a:gd name="T26" fmla="*/ 52 w 55"/>
                <a:gd name="T27" fmla="*/ 0 h 95"/>
                <a:gd name="T28" fmla="*/ 55 w 55"/>
                <a:gd name="T29" fmla="*/ 4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5" h="95">
                  <a:moveTo>
                    <a:pt x="55" y="4"/>
                  </a:moveTo>
                  <a:cubicBezTo>
                    <a:pt x="55" y="6"/>
                    <a:pt x="55" y="6"/>
                    <a:pt x="55" y="6"/>
                  </a:cubicBezTo>
                  <a:cubicBezTo>
                    <a:pt x="55" y="8"/>
                    <a:pt x="54" y="9"/>
                    <a:pt x="52" y="9"/>
                  </a:cubicBezTo>
                  <a:cubicBezTo>
                    <a:pt x="32" y="9"/>
                    <a:pt x="32" y="9"/>
                    <a:pt x="32" y="9"/>
                  </a:cubicBezTo>
                  <a:cubicBezTo>
                    <a:pt x="32" y="92"/>
                    <a:pt x="32" y="92"/>
                    <a:pt x="32" y="92"/>
                  </a:cubicBezTo>
                  <a:cubicBezTo>
                    <a:pt x="32" y="94"/>
                    <a:pt x="31" y="95"/>
                    <a:pt x="29" y="95"/>
                  </a:cubicBezTo>
                  <a:cubicBezTo>
                    <a:pt x="26" y="95"/>
                    <a:pt x="26" y="95"/>
                    <a:pt x="26" y="95"/>
                  </a:cubicBezTo>
                  <a:cubicBezTo>
                    <a:pt x="24" y="95"/>
                    <a:pt x="23" y="94"/>
                    <a:pt x="23" y="92"/>
                  </a:cubicBezTo>
                  <a:cubicBezTo>
                    <a:pt x="23" y="9"/>
                    <a:pt x="23" y="9"/>
                    <a:pt x="23" y="9"/>
                  </a:cubicBezTo>
                  <a:cubicBezTo>
                    <a:pt x="3" y="9"/>
                    <a:pt x="3" y="9"/>
                    <a:pt x="3" y="9"/>
                  </a:cubicBezTo>
                  <a:cubicBezTo>
                    <a:pt x="1" y="9"/>
                    <a:pt x="0" y="8"/>
                    <a:pt x="0" y="6"/>
                  </a:cubicBezTo>
                  <a:cubicBezTo>
                    <a:pt x="0" y="4"/>
                    <a:pt x="0" y="4"/>
                    <a:pt x="0" y="4"/>
                  </a:cubicBezTo>
                  <a:cubicBezTo>
                    <a:pt x="0" y="1"/>
                    <a:pt x="1" y="0"/>
                    <a:pt x="3" y="0"/>
                  </a:cubicBezTo>
                  <a:cubicBezTo>
                    <a:pt x="52" y="0"/>
                    <a:pt x="52" y="0"/>
                    <a:pt x="52" y="0"/>
                  </a:cubicBezTo>
                  <a:cubicBezTo>
                    <a:pt x="54" y="0"/>
                    <a:pt x="55" y="1"/>
                    <a:pt x="55"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 name="Freeform 6">
              <a:extLst>
                <a:ext uri="{FF2B5EF4-FFF2-40B4-BE49-F238E27FC236}">
                  <a16:creationId xmlns:a16="http://schemas.microsoft.com/office/drawing/2014/main" id="{9D00D0E3-6D7E-4224-970D-5E8298B785E3}"/>
                </a:ext>
              </a:extLst>
            </p:cNvPr>
            <p:cNvSpPr>
              <a:spLocks/>
            </p:cNvSpPr>
            <p:nvPr/>
          </p:nvSpPr>
          <p:spPr bwMode="auto">
            <a:xfrm>
              <a:off x="4199" y="1594"/>
              <a:ext cx="189" cy="444"/>
            </a:xfrm>
            <a:custGeom>
              <a:avLst/>
              <a:gdLst>
                <a:gd name="T0" fmla="*/ 29 w 29"/>
                <a:gd name="T1" fmla="*/ 3 h 68"/>
                <a:gd name="T2" fmla="*/ 29 w 29"/>
                <a:gd name="T3" fmla="*/ 7 h 68"/>
                <a:gd name="T4" fmla="*/ 25 w 29"/>
                <a:gd name="T5" fmla="*/ 10 h 68"/>
                <a:gd name="T6" fmla="*/ 9 w 29"/>
                <a:gd name="T7" fmla="*/ 28 h 68"/>
                <a:gd name="T8" fmla="*/ 9 w 29"/>
                <a:gd name="T9" fmla="*/ 65 h 68"/>
                <a:gd name="T10" fmla="*/ 6 w 29"/>
                <a:gd name="T11" fmla="*/ 68 h 68"/>
                <a:gd name="T12" fmla="*/ 3 w 29"/>
                <a:gd name="T13" fmla="*/ 68 h 68"/>
                <a:gd name="T14" fmla="*/ 0 w 29"/>
                <a:gd name="T15" fmla="*/ 65 h 68"/>
                <a:gd name="T16" fmla="*/ 0 w 29"/>
                <a:gd name="T17" fmla="*/ 4 h 68"/>
                <a:gd name="T18" fmla="*/ 3 w 29"/>
                <a:gd name="T19" fmla="*/ 0 h 68"/>
                <a:gd name="T20" fmla="*/ 5 w 29"/>
                <a:gd name="T21" fmla="*/ 0 h 68"/>
                <a:gd name="T22" fmla="*/ 8 w 29"/>
                <a:gd name="T23" fmla="*/ 4 h 68"/>
                <a:gd name="T24" fmla="*/ 8 w 29"/>
                <a:gd name="T25" fmla="*/ 10 h 68"/>
                <a:gd name="T26" fmla="*/ 25 w 29"/>
                <a:gd name="T27" fmla="*/ 0 h 68"/>
                <a:gd name="T28" fmla="*/ 29 w 29"/>
                <a:gd name="T29" fmla="*/ 3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 h="68">
                  <a:moveTo>
                    <a:pt x="29" y="3"/>
                  </a:moveTo>
                  <a:cubicBezTo>
                    <a:pt x="29" y="7"/>
                    <a:pt x="29" y="7"/>
                    <a:pt x="29" y="7"/>
                  </a:cubicBezTo>
                  <a:cubicBezTo>
                    <a:pt x="29" y="9"/>
                    <a:pt x="28" y="10"/>
                    <a:pt x="25" y="10"/>
                  </a:cubicBezTo>
                  <a:cubicBezTo>
                    <a:pt x="14" y="10"/>
                    <a:pt x="9" y="16"/>
                    <a:pt x="9" y="28"/>
                  </a:cubicBezTo>
                  <a:cubicBezTo>
                    <a:pt x="9" y="65"/>
                    <a:pt x="9" y="65"/>
                    <a:pt x="9" y="65"/>
                  </a:cubicBezTo>
                  <a:cubicBezTo>
                    <a:pt x="9" y="67"/>
                    <a:pt x="8" y="68"/>
                    <a:pt x="6" y="68"/>
                  </a:cubicBezTo>
                  <a:cubicBezTo>
                    <a:pt x="3" y="68"/>
                    <a:pt x="3" y="68"/>
                    <a:pt x="3" y="68"/>
                  </a:cubicBezTo>
                  <a:cubicBezTo>
                    <a:pt x="1" y="68"/>
                    <a:pt x="0" y="67"/>
                    <a:pt x="0" y="65"/>
                  </a:cubicBezTo>
                  <a:cubicBezTo>
                    <a:pt x="0" y="4"/>
                    <a:pt x="0" y="4"/>
                    <a:pt x="0" y="4"/>
                  </a:cubicBezTo>
                  <a:cubicBezTo>
                    <a:pt x="0" y="1"/>
                    <a:pt x="1" y="0"/>
                    <a:pt x="3" y="0"/>
                  </a:cubicBezTo>
                  <a:cubicBezTo>
                    <a:pt x="5" y="0"/>
                    <a:pt x="5" y="0"/>
                    <a:pt x="5" y="0"/>
                  </a:cubicBezTo>
                  <a:cubicBezTo>
                    <a:pt x="7" y="0"/>
                    <a:pt x="8" y="1"/>
                    <a:pt x="8" y="4"/>
                  </a:cubicBezTo>
                  <a:cubicBezTo>
                    <a:pt x="8" y="10"/>
                    <a:pt x="8" y="10"/>
                    <a:pt x="8" y="10"/>
                  </a:cubicBezTo>
                  <a:cubicBezTo>
                    <a:pt x="12" y="3"/>
                    <a:pt x="17" y="0"/>
                    <a:pt x="25" y="0"/>
                  </a:cubicBezTo>
                  <a:cubicBezTo>
                    <a:pt x="28" y="0"/>
                    <a:pt x="29" y="1"/>
                    <a:pt x="29"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 name="Freeform 7">
              <a:extLst>
                <a:ext uri="{FF2B5EF4-FFF2-40B4-BE49-F238E27FC236}">
                  <a16:creationId xmlns:a16="http://schemas.microsoft.com/office/drawing/2014/main" id="{EAD1840E-BDCE-481A-8533-5DC080C16C21}"/>
                </a:ext>
              </a:extLst>
            </p:cNvPr>
            <p:cNvSpPr>
              <a:spLocks noEditPoints="1"/>
            </p:cNvSpPr>
            <p:nvPr/>
          </p:nvSpPr>
          <p:spPr bwMode="auto">
            <a:xfrm>
              <a:off x="4446" y="1587"/>
              <a:ext cx="352" cy="458"/>
            </a:xfrm>
            <a:custGeom>
              <a:avLst/>
              <a:gdLst>
                <a:gd name="T0" fmla="*/ 54 w 54"/>
                <a:gd name="T1" fmla="*/ 64 h 70"/>
                <a:gd name="T2" fmla="*/ 54 w 54"/>
                <a:gd name="T3" fmla="*/ 66 h 70"/>
                <a:gd name="T4" fmla="*/ 52 w 54"/>
                <a:gd name="T5" fmla="*/ 69 h 70"/>
                <a:gd name="T6" fmla="*/ 41 w 54"/>
                <a:gd name="T7" fmla="*/ 61 h 70"/>
                <a:gd name="T8" fmla="*/ 22 w 54"/>
                <a:gd name="T9" fmla="*/ 70 h 70"/>
                <a:gd name="T10" fmla="*/ 0 w 54"/>
                <a:gd name="T11" fmla="*/ 52 h 70"/>
                <a:gd name="T12" fmla="*/ 23 w 54"/>
                <a:gd name="T13" fmla="*/ 32 h 70"/>
                <a:gd name="T14" fmla="*/ 33 w 54"/>
                <a:gd name="T15" fmla="*/ 30 h 70"/>
                <a:gd name="T16" fmla="*/ 40 w 54"/>
                <a:gd name="T17" fmla="*/ 24 h 70"/>
                <a:gd name="T18" fmla="*/ 25 w 54"/>
                <a:gd name="T19" fmla="*/ 9 h 70"/>
                <a:gd name="T20" fmla="*/ 10 w 54"/>
                <a:gd name="T21" fmla="*/ 21 h 70"/>
                <a:gd name="T22" fmla="*/ 7 w 54"/>
                <a:gd name="T23" fmla="*/ 25 h 70"/>
                <a:gd name="T24" fmla="*/ 4 w 54"/>
                <a:gd name="T25" fmla="*/ 25 h 70"/>
                <a:gd name="T26" fmla="*/ 1 w 54"/>
                <a:gd name="T27" fmla="*/ 21 h 70"/>
                <a:gd name="T28" fmla="*/ 25 w 54"/>
                <a:gd name="T29" fmla="*/ 0 h 70"/>
                <a:gd name="T30" fmla="*/ 49 w 54"/>
                <a:gd name="T31" fmla="*/ 23 h 70"/>
                <a:gd name="T32" fmla="*/ 49 w 54"/>
                <a:gd name="T33" fmla="*/ 54 h 70"/>
                <a:gd name="T34" fmla="*/ 52 w 54"/>
                <a:gd name="T35" fmla="*/ 60 h 70"/>
                <a:gd name="T36" fmla="*/ 54 w 54"/>
                <a:gd name="T37" fmla="*/ 64 h 70"/>
                <a:gd name="T38" fmla="*/ 40 w 54"/>
                <a:gd name="T39" fmla="*/ 46 h 70"/>
                <a:gd name="T40" fmla="*/ 40 w 54"/>
                <a:gd name="T41" fmla="*/ 35 h 70"/>
                <a:gd name="T42" fmla="*/ 33 w 54"/>
                <a:gd name="T43" fmla="*/ 38 h 70"/>
                <a:gd name="T44" fmla="*/ 26 w 54"/>
                <a:gd name="T45" fmla="*/ 39 h 70"/>
                <a:gd name="T46" fmla="*/ 9 w 54"/>
                <a:gd name="T47" fmla="*/ 51 h 70"/>
                <a:gd name="T48" fmla="*/ 22 w 54"/>
                <a:gd name="T49" fmla="*/ 61 h 70"/>
                <a:gd name="T50" fmla="*/ 40 w 54"/>
                <a:gd name="T51" fmla="*/ 46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4" h="70">
                  <a:moveTo>
                    <a:pt x="54" y="64"/>
                  </a:moveTo>
                  <a:cubicBezTo>
                    <a:pt x="54" y="66"/>
                    <a:pt x="54" y="66"/>
                    <a:pt x="54" y="66"/>
                  </a:cubicBezTo>
                  <a:cubicBezTo>
                    <a:pt x="54" y="68"/>
                    <a:pt x="54" y="69"/>
                    <a:pt x="52" y="69"/>
                  </a:cubicBezTo>
                  <a:cubicBezTo>
                    <a:pt x="46" y="69"/>
                    <a:pt x="42" y="65"/>
                    <a:pt x="41" y="61"/>
                  </a:cubicBezTo>
                  <a:cubicBezTo>
                    <a:pt x="37" y="67"/>
                    <a:pt x="31" y="70"/>
                    <a:pt x="22" y="70"/>
                  </a:cubicBezTo>
                  <a:cubicBezTo>
                    <a:pt x="10" y="70"/>
                    <a:pt x="0" y="64"/>
                    <a:pt x="0" y="52"/>
                  </a:cubicBezTo>
                  <a:cubicBezTo>
                    <a:pt x="0" y="40"/>
                    <a:pt x="8" y="34"/>
                    <a:pt x="23" y="32"/>
                  </a:cubicBezTo>
                  <a:cubicBezTo>
                    <a:pt x="33" y="30"/>
                    <a:pt x="33" y="30"/>
                    <a:pt x="33" y="30"/>
                  </a:cubicBezTo>
                  <a:cubicBezTo>
                    <a:pt x="39" y="29"/>
                    <a:pt x="40" y="28"/>
                    <a:pt x="40" y="24"/>
                  </a:cubicBezTo>
                  <a:cubicBezTo>
                    <a:pt x="40" y="14"/>
                    <a:pt x="35" y="9"/>
                    <a:pt x="25" y="9"/>
                  </a:cubicBezTo>
                  <a:cubicBezTo>
                    <a:pt x="17" y="9"/>
                    <a:pt x="12" y="13"/>
                    <a:pt x="10" y="21"/>
                  </a:cubicBezTo>
                  <a:cubicBezTo>
                    <a:pt x="10" y="23"/>
                    <a:pt x="9" y="25"/>
                    <a:pt x="7" y="25"/>
                  </a:cubicBezTo>
                  <a:cubicBezTo>
                    <a:pt x="4" y="25"/>
                    <a:pt x="4" y="25"/>
                    <a:pt x="4" y="25"/>
                  </a:cubicBezTo>
                  <a:cubicBezTo>
                    <a:pt x="2" y="25"/>
                    <a:pt x="1" y="23"/>
                    <a:pt x="1" y="21"/>
                  </a:cubicBezTo>
                  <a:cubicBezTo>
                    <a:pt x="2" y="8"/>
                    <a:pt x="12" y="0"/>
                    <a:pt x="25" y="0"/>
                  </a:cubicBezTo>
                  <a:cubicBezTo>
                    <a:pt x="40" y="0"/>
                    <a:pt x="49" y="10"/>
                    <a:pt x="49" y="23"/>
                  </a:cubicBezTo>
                  <a:cubicBezTo>
                    <a:pt x="49" y="54"/>
                    <a:pt x="49" y="54"/>
                    <a:pt x="49" y="54"/>
                  </a:cubicBezTo>
                  <a:cubicBezTo>
                    <a:pt x="49" y="57"/>
                    <a:pt x="50" y="59"/>
                    <a:pt x="52" y="60"/>
                  </a:cubicBezTo>
                  <a:cubicBezTo>
                    <a:pt x="54" y="61"/>
                    <a:pt x="54" y="61"/>
                    <a:pt x="54" y="64"/>
                  </a:cubicBezTo>
                  <a:close/>
                  <a:moveTo>
                    <a:pt x="40" y="46"/>
                  </a:moveTo>
                  <a:cubicBezTo>
                    <a:pt x="40" y="35"/>
                    <a:pt x="40" y="35"/>
                    <a:pt x="40" y="35"/>
                  </a:cubicBezTo>
                  <a:cubicBezTo>
                    <a:pt x="38" y="37"/>
                    <a:pt x="37" y="37"/>
                    <a:pt x="33" y="38"/>
                  </a:cubicBezTo>
                  <a:cubicBezTo>
                    <a:pt x="26" y="39"/>
                    <a:pt x="26" y="39"/>
                    <a:pt x="26" y="39"/>
                  </a:cubicBezTo>
                  <a:cubicBezTo>
                    <a:pt x="15" y="41"/>
                    <a:pt x="9" y="44"/>
                    <a:pt x="9" y="51"/>
                  </a:cubicBezTo>
                  <a:cubicBezTo>
                    <a:pt x="9" y="58"/>
                    <a:pt x="14" y="61"/>
                    <a:pt x="22" y="61"/>
                  </a:cubicBezTo>
                  <a:cubicBezTo>
                    <a:pt x="33" y="61"/>
                    <a:pt x="40" y="55"/>
                    <a:pt x="40"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 name="Freeform 8">
              <a:extLst>
                <a:ext uri="{FF2B5EF4-FFF2-40B4-BE49-F238E27FC236}">
                  <a16:creationId xmlns:a16="http://schemas.microsoft.com/office/drawing/2014/main" id="{AFCC813A-1214-4843-AAA0-94FB3DA26A8D}"/>
                </a:ext>
              </a:extLst>
            </p:cNvPr>
            <p:cNvSpPr>
              <a:spLocks/>
            </p:cNvSpPr>
            <p:nvPr/>
          </p:nvSpPr>
          <p:spPr bwMode="auto">
            <a:xfrm>
              <a:off x="4896" y="1587"/>
              <a:ext cx="319" cy="451"/>
            </a:xfrm>
            <a:custGeom>
              <a:avLst/>
              <a:gdLst>
                <a:gd name="T0" fmla="*/ 49 w 49"/>
                <a:gd name="T1" fmla="*/ 23 h 69"/>
                <a:gd name="T2" fmla="*/ 49 w 49"/>
                <a:gd name="T3" fmla="*/ 66 h 69"/>
                <a:gd name="T4" fmla="*/ 46 w 49"/>
                <a:gd name="T5" fmla="*/ 69 h 69"/>
                <a:gd name="T6" fmla="*/ 43 w 49"/>
                <a:gd name="T7" fmla="*/ 69 h 69"/>
                <a:gd name="T8" fmla="*/ 40 w 49"/>
                <a:gd name="T9" fmla="*/ 66 h 69"/>
                <a:gd name="T10" fmla="*/ 40 w 49"/>
                <a:gd name="T11" fmla="*/ 25 h 69"/>
                <a:gd name="T12" fmla="*/ 25 w 49"/>
                <a:gd name="T13" fmla="*/ 9 h 69"/>
                <a:gd name="T14" fmla="*/ 9 w 49"/>
                <a:gd name="T15" fmla="*/ 25 h 69"/>
                <a:gd name="T16" fmla="*/ 9 w 49"/>
                <a:gd name="T17" fmla="*/ 66 h 69"/>
                <a:gd name="T18" fmla="*/ 6 w 49"/>
                <a:gd name="T19" fmla="*/ 69 h 69"/>
                <a:gd name="T20" fmla="*/ 3 w 49"/>
                <a:gd name="T21" fmla="*/ 69 h 69"/>
                <a:gd name="T22" fmla="*/ 0 w 49"/>
                <a:gd name="T23" fmla="*/ 66 h 69"/>
                <a:gd name="T24" fmla="*/ 0 w 49"/>
                <a:gd name="T25" fmla="*/ 5 h 69"/>
                <a:gd name="T26" fmla="*/ 3 w 49"/>
                <a:gd name="T27" fmla="*/ 1 h 69"/>
                <a:gd name="T28" fmla="*/ 5 w 49"/>
                <a:gd name="T29" fmla="*/ 1 h 69"/>
                <a:gd name="T30" fmla="*/ 8 w 49"/>
                <a:gd name="T31" fmla="*/ 5 h 69"/>
                <a:gd name="T32" fmla="*/ 8 w 49"/>
                <a:gd name="T33" fmla="*/ 8 h 69"/>
                <a:gd name="T34" fmla="*/ 26 w 49"/>
                <a:gd name="T35" fmla="*/ 0 h 69"/>
                <a:gd name="T36" fmla="*/ 49 w 49"/>
                <a:gd name="T37" fmla="*/ 23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9" h="69">
                  <a:moveTo>
                    <a:pt x="49" y="23"/>
                  </a:moveTo>
                  <a:cubicBezTo>
                    <a:pt x="49" y="66"/>
                    <a:pt x="49" y="66"/>
                    <a:pt x="49" y="66"/>
                  </a:cubicBezTo>
                  <a:cubicBezTo>
                    <a:pt x="49" y="68"/>
                    <a:pt x="48" y="69"/>
                    <a:pt x="46" y="69"/>
                  </a:cubicBezTo>
                  <a:cubicBezTo>
                    <a:pt x="43" y="69"/>
                    <a:pt x="43" y="69"/>
                    <a:pt x="43" y="69"/>
                  </a:cubicBezTo>
                  <a:cubicBezTo>
                    <a:pt x="41" y="69"/>
                    <a:pt x="40" y="68"/>
                    <a:pt x="40" y="66"/>
                  </a:cubicBezTo>
                  <a:cubicBezTo>
                    <a:pt x="40" y="25"/>
                    <a:pt x="40" y="25"/>
                    <a:pt x="40" y="25"/>
                  </a:cubicBezTo>
                  <a:cubicBezTo>
                    <a:pt x="40" y="14"/>
                    <a:pt x="34" y="9"/>
                    <a:pt x="25" y="9"/>
                  </a:cubicBezTo>
                  <a:cubicBezTo>
                    <a:pt x="16" y="9"/>
                    <a:pt x="9" y="14"/>
                    <a:pt x="9" y="25"/>
                  </a:cubicBezTo>
                  <a:cubicBezTo>
                    <a:pt x="9" y="66"/>
                    <a:pt x="9" y="66"/>
                    <a:pt x="9" y="66"/>
                  </a:cubicBezTo>
                  <a:cubicBezTo>
                    <a:pt x="9" y="68"/>
                    <a:pt x="8" y="69"/>
                    <a:pt x="6" y="69"/>
                  </a:cubicBezTo>
                  <a:cubicBezTo>
                    <a:pt x="3" y="69"/>
                    <a:pt x="3" y="69"/>
                    <a:pt x="3" y="69"/>
                  </a:cubicBezTo>
                  <a:cubicBezTo>
                    <a:pt x="1" y="69"/>
                    <a:pt x="0" y="68"/>
                    <a:pt x="0" y="66"/>
                  </a:cubicBezTo>
                  <a:cubicBezTo>
                    <a:pt x="0" y="5"/>
                    <a:pt x="0" y="5"/>
                    <a:pt x="0" y="5"/>
                  </a:cubicBezTo>
                  <a:cubicBezTo>
                    <a:pt x="0" y="2"/>
                    <a:pt x="1" y="1"/>
                    <a:pt x="3" y="1"/>
                  </a:cubicBezTo>
                  <a:cubicBezTo>
                    <a:pt x="5" y="1"/>
                    <a:pt x="5" y="1"/>
                    <a:pt x="5" y="1"/>
                  </a:cubicBezTo>
                  <a:cubicBezTo>
                    <a:pt x="7" y="1"/>
                    <a:pt x="8" y="2"/>
                    <a:pt x="8" y="5"/>
                  </a:cubicBezTo>
                  <a:cubicBezTo>
                    <a:pt x="8" y="8"/>
                    <a:pt x="8" y="8"/>
                    <a:pt x="8" y="8"/>
                  </a:cubicBezTo>
                  <a:cubicBezTo>
                    <a:pt x="12" y="3"/>
                    <a:pt x="18" y="0"/>
                    <a:pt x="26" y="0"/>
                  </a:cubicBezTo>
                  <a:cubicBezTo>
                    <a:pt x="40" y="0"/>
                    <a:pt x="49" y="10"/>
                    <a:pt x="49"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 name="Freeform 9">
              <a:extLst>
                <a:ext uri="{FF2B5EF4-FFF2-40B4-BE49-F238E27FC236}">
                  <a16:creationId xmlns:a16="http://schemas.microsoft.com/office/drawing/2014/main" id="{1E4131F4-7291-4BFC-BB46-FA3FEA1323BB}"/>
                </a:ext>
              </a:extLst>
            </p:cNvPr>
            <p:cNvSpPr>
              <a:spLocks/>
            </p:cNvSpPr>
            <p:nvPr/>
          </p:nvSpPr>
          <p:spPr bwMode="auto">
            <a:xfrm>
              <a:off x="5313" y="1587"/>
              <a:ext cx="313" cy="458"/>
            </a:xfrm>
            <a:custGeom>
              <a:avLst/>
              <a:gdLst>
                <a:gd name="T0" fmla="*/ 46 w 48"/>
                <a:gd name="T1" fmla="*/ 17 h 70"/>
                <a:gd name="T2" fmla="*/ 43 w 48"/>
                <a:gd name="T3" fmla="*/ 20 h 70"/>
                <a:gd name="T4" fmla="*/ 41 w 48"/>
                <a:gd name="T5" fmla="*/ 20 h 70"/>
                <a:gd name="T6" fmla="*/ 37 w 48"/>
                <a:gd name="T7" fmla="*/ 18 h 70"/>
                <a:gd name="T8" fmla="*/ 24 w 48"/>
                <a:gd name="T9" fmla="*/ 9 h 70"/>
                <a:gd name="T10" fmla="*/ 11 w 48"/>
                <a:gd name="T11" fmla="*/ 20 h 70"/>
                <a:gd name="T12" fmla="*/ 22 w 48"/>
                <a:gd name="T13" fmla="*/ 29 h 70"/>
                <a:gd name="T14" fmla="*/ 27 w 48"/>
                <a:gd name="T15" fmla="*/ 30 h 70"/>
                <a:gd name="T16" fmla="*/ 48 w 48"/>
                <a:gd name="T17" fmla="*/ 50 h 70"/>
                <a:gd name="T18" fmla="*/ 24 w 48"/>
                <a:gd name="T19" fmla="*/ 70 h 70"/>
                <a:gd name="T20" fmla="*/ 0 w 48"/>
                <a:gd name="T21" fmla="*/ 52 h 70"/>
                <a:gd name="T22" fmla="*/ 3 w 48"/>
                <a:gd name="T23" fmla="*/ 49 h 70"/>
                <a:gd name="T24" fmla="*/ 6 w 48"/>
                <a:gd name="T25" fmla="*/ 49 h 70"/>
                <a:gd name="T26" fmla="*/ 9 w 48"/>
                <a:gd name="T27" fmla="*/ 52 h 70"/>
                <a:gd name="T28" fmla="*/ 24 w 48"/>
                <a:gd name="T29" fmla="*/ 61 h 70"/>
                <a:gd name="T30" fmla="*/ 39 w 48"/>
                <a:gd name="T31" fmla="*/ 50 h 70"/>
                <a:gd name="T32" fmla="*/ 25 w 48"/>
                <a:gd name="T33" fmla="*/ 39 h 70"/>
                <a:gd name="T34" fmla="*/ 21 w 48"/>
                <a:gd name="T35" fmla="*/ 38 h 70"/>
                <a:gd name="T36" fmla="*/ 1 w 48"/>
                <a:gd name="T37" fmla="*/ 20 h 70"/>
                <a:gd name="T38" fmla="*/ 24 w 48"/>
                <a:gd name="T39" fmla="*/ 0 h 70"/>
                <a:gd name="T40" fmla="*/ 46 w 48"/>
                <a:gd name="T41" fmla="*/ 17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8" h="70">
                  <a:moveTo>
                    <a:pt x="46" y="17"/>
                  </a:moveTo>
                  <a:cubicBezTo>
                    <a:pt x="47" y="20"/>
                    <a:pt x="45" y="20"/>
                    <a:pt x="43" y="20"/>
                  </a:cubicBezTo>
                  <a:cubicBezTo>
                    <a:pt x="41" y="20"/>
                    <a:pt x="41" y="20"/>
                    <a:pt x="41" y="20"/>
                  </a:cubicBezTo>
                  <a:cubicBezTo>
                    <a:pt x="38" y="20"/>
                    <a:pt x="38" y="20"/>
                    <a:pt x="37" y="18"/>
                  </a:cubicBezTo>
                  <a:cubicBezTo>
                    <a:pt x="35" y="13"/>
                    <a:pt x="31" y="9"/>
                    <a:pt x="24" y="9"/>
                  </a:cubicBezTo>
                  <a:cubicBezTo>
                    <a:pt x="15" y="9"/>
                    <a:pt x="11" y="13"/>
                    <a:pt x="11" y="20"/>
                  </a:cubicBezTo>
                  <a:cubicBezTo>
                    <a:pt x="11" y="26"/>
                    <a:pt x="17" y="28"/>
                    <a:pt x="22" y="29"/>
                  </a:cubicBezTo>
                  <a:cubicBezTo>
                    <a:pt x="27" y="30"/>
                    <a:pt x="27" y="30"/>
                    <a:pt x="27" y="30"/>
                  </a:cubicBezTo>
                  <a:cubicBezTo>
                    <a:pt x="41" y="33"/>
                    <a:pt x="48" y="38"/>
                    <a:pt x="48" y="50"/>
                  </a:cubicBezTo>
                  <a:cubicBezTo>
                    <a:pt x="48" y="61"/>
                    <a:pt x="39" y="70"/>
                    <a:pt x="24" y="70"/>
                  </a:cubicBezTo>
                  <a:cubicBezTo>
                    <a:pt x="11" y="70"/>
                    <a:pt x="2" y="63"/>
                    <a:pt x="0" y="52"/>
                  </a:cubicBezTo>
                  <a:cubicBezTo>
                    <a:pt x="0" y="50"/>
                    <a:pt x="1" y="49"/>
                    <a:pt x="3" y="49"/>
                  </a:cubicBezTo>
                  <a:cubicBezTo>
                    <a:pt x="6" y="49"/>
                    <a:pt x="6" y="49"/>
                    <a:pt x="6" y="49"/>
                  </a:cubicBezTo>
                  <a:cubicBezTo>
                    <a:pt x="8" y="49"/>
                    <a:pt x="9" y="50"/>
                    <a:pt x="9" y="52"/>
                  </a:cubicBezTo>
                  <a:cubicBezTo>
                    <a:pt x="11" y="57"/>
                    <a:pt x="15" y="61"/>
                    <a:pt x="24" y="61"/>
                  </a:cubicBezTo>
                  <a:cubicBezTo>
                    <a:pt x="34" y="61"/>
                    <a:pt x="39" y="57"/>
                    <a:pt x="39" y="50"/>
                  </a:cubicBezTo>
                  <a:cubicBezTo>
                    <a:pt x="39" y="44"/>
                    <a:pt x="35" y="41"/>
                    <a:pt x="25" y="39"/>
                  </a:cubicBezTo>
                  <a:cubicBezTo>
                    <a:pt x="21" y="38"/>
                    <a:pt x="21" y="38"/>
                    <a:pt x="21" y="38"/>
                  </a:cubicBezTo>
                  <a:cubicBezTo>
                    <a:pt x="10" y="36"/>
                    <a:pt x="1" y="32"/>
                    <a:pt x="1" y="20"/>
                  </a:cubicBezTo>
                  <a:cubicBezTo>
                    <a:pt x="1" y="9"/>
                    <a:pt x="10" y="0"/>
                    <a:pt x="24" y="0"/>
                  </a:cubicBezTo>
                  <a:cubicBezTo>
                    <a:pt x="36" y="0"/>
                    <a:pt x="45" y="7"/>
                    <a:pt x="46"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 name="Freeform 10">
              <a:extLst>
                <a:ext uri="{FF2B5EF4-FFF2-40B4-BE49-F238E27FC236}">
                  <a16:creationId xmlns:a16="http://schemas.microsoft.com/office/drawing/2014/main" id="{92021761-3009-4144-ABB4-5D4E66EB2495}"/>
                </a:ext>
              </a:extLst>
            </p:cNvPr>
            <p:cNvSpPr>
              <a:spLocks/>
            </p:cNvSpPr>
            <p:nvPr/>
          </p:nvSpPr>
          <p:spPr bwMode="auto">
            <a:xfrm>
              <a:off x="5684" y="1417"/>
              <a:ext cx="215" cy="621"/>
            </a:xfrm>
            <a:custGeom>
              <a:avLst/>
              <a:gdLst>
                <a:gd name="T0" fmla="*/ 19 w 33"/>
                <a:gd name="T1" fmla="*/ 21 h 95"/>
                <a:gd name="T2" fmla="*/ 19 w 33"/>
                <a:gd name="T3" fmla="*/ 27 h 95"/>
                <a:gd name="T4" fmla="*/ 29 w 33"/>
                <a:gd name="T5" fmla="*/ 27 h 95"/>
                <a:gd name="T6" fmla="*/ 32 w 33"/>
                <a:gd name="T7" fmla="*/ 31 h 95"/>
                <a:gd name="T8" fmla="*/ 32 w 33"/>
                <a:gd name="T9" fmla="*/ 32 h 95"/>
                <a:gd name="T10" fmla="*/ 29 w 33"/>
                <a:gd name="T11" fmla="*/ 36 h 95"/>
                <a:gd name="T12" fmla="*/ 19 w 33"/>
                <a:gd name="T13" fmla="*/ 36 h 95"/>
                <a:gd name="T14" fmla="*/ 19 w 33"/>
                <a:gd name="T15" fmla="*/ 92 h 95"/>
                <a:gd name="T16" fmla="*/ 16 w 33"/>
                <a:gd name="T17" fmla="*/ 95 h 95"/>
                <a:gd name="T18" fmla="*/ 13 w 33"/>
                <a:gd name="T19" fmla="*/ 95 h 95"/>
                <a:gd name="T20" fmla="*/ 10 w 33"/>
                <a:gd name="T21" fmla="*/ 92 h 95"/>
                <a:gd name="T22" fmla="*/ 10 w 33"/>
                <a:gd name="T23" fmla="*/ 36 h 95"/>
                <a:gd name="T24" fmla="*/ 3 w 33"/>
                <a:gd name="T25" fmla="*/ 36 h 95"/>
                <a:gd name="T26" fmla="*/ 0 w 33"/>
                <a:gd name="T27" fmla="*/ 32 h 95"/>
                <a:gd name="T28" fmla="*/ 0 w 33"/>
                <a:gd name="T29" fmla="*/ 31 h 95"/>
                <a:gd name="T30" fmla="*/ 3 w 33"/>
                <a:gd name="T31" fmla="*/ 27 h 95"/>
                <a:gd name="T32" fmla="*/ 10 w 33"/>
                <a:gd name="T33" fmla="*/ 27 h 95"/>
                <a:gd name="T34" fmla="*/ 10 w 33"/>
                <a:gd name="T35" fmla="*/ 20 h 95"/>
                <a:gd name="T36" fmla="*/ 30 w 33"/>
                <a:gd name="T37" fmla="*/ 0 h 95"/>
                <a:gd name="T38" fmla="*/ 33 w 33"/>
                <a:gd name="T39" fmla="*/ 3 h 95"/>
                <a:gd name="T40" fmla="*/ 33 w 33"/>
                <a:gd name="T41" fmla="*/ 6 h 95"/>
                <a:gd name="T42" fmla="*/ 30 w 33"/>
                <a:gd name="T43" fmla="*/ 9 h 95"/>
                <a:gd name="T44" fmla="*/ 19 w 33"/>
                <a:gd name="T45" fmla="*/ 21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3" h="95">
                  <a:moveTo>
                    <a:pt x="19" y="21"/>
                  </a:moveTo>
                  <a:cubicBezTo>
                    <a:pt x="19" y="27"/>
                    <a:pt x="19" y="27"/>
                    <a:pt x="19" y="27"/>
                  </a:cubicBezTo>
                  <a:cubicBezTo>
                    <a:pt x="29" y="27"/>
                    <a:pt x="29" y="27"/>
                    <a:pt x="29" y="27"/>
                  </a:cubicBezTo>
                  <a:cubicBezTo>
                    <a:pt x="31" y="27"/>
                    <a:pt x="32" y="28"/>
                    <a:pt x="32" y="31"/>
                  </a:cubicBezTo>
                  <a:cubicBezTo>
                    <a:pt x="32" y="32"/>
                    <a:pt x="32" y="32"/>
                    <a:pt x="32" y="32"/>
                  </a:cubicBezTo>
                  <a:cubicBezTo>
                    <a:pt x="32" y="34"/>
                    <a:pt x="31" y="36"/>
                    <a:pt x="29" y="36"/>
                  </a:cubicBezTo>
                  <a:cubicBezTo>
                    <a:pt x="19" y="36"/>
                    <a:pt x="19" y="36"/>
                    <a:pt x="19" y="36"/>
                  </a:cubicBezTo>
                  <a:cubicBezTo>
                    <a:pt x="19" y="92"/>
                    <a:pt x="19" y="92"/>
                    <a:pt x="19" y="92"/>
                  </a:cubicBezTo>
                  <a:cubicBezTo>
                    <a:pt x="19" y="94"/>
                    <a:pt x="18" y="95"/>
                    <a:pt x="16" y="95"/>
                  </a:cubicBezTo>
                  <a:cubicBezTo>
                    <a:pt x="13" y="95"/>
                    <a:pt x="13" y="95"/>
                    <a:pt x="13" y="95"/>
                  </a:cubicBezTo>
                  <a:cubicBezTo>
                    <a:pt x="11" y="95"/>
                    <a:pt x="10" y="94"/>
                    <a:pt x="10" y="92"/>
                  </a:cubicBezTo>
                  <a:cubicBezTo>
                    <a:pt x="10" y="36"/>
                    <a:pt x="10" y="36"/>
                    <a:pt x="10" y="36"/>
                  </a:cubicBezTo>
                  <a:cubicBezTo>
                    <a:pt x="3" y="36"/>
                    <a:pt x="3" y="36"/>
                    <a:pt x="3" y="36"/>
                  </a:cubicBezTo>
                  <a:cubicBezTo>
                    <a:pt x="1" y="36"/>
                    <a:pt x="0" y="34"/>
                    <a:pt x="0" y="32"/>
                  </a:cubicBezTo>
                  <a:cubicBezTo>
                    <a:pt x="0" y="31"/>
                    <a:pt x="0" y="31"/>
                    <a:pt x="0" y="31"/>
                  </a:cubicBezTo>
                  <a:cubicBezTo>
                    <a:pt x="0" y="28"/>
                    <a:pt x="1" y="27"/>
                    <a:pt x="3" y="27"/>
                  </a:cubicBezTo>
                  <a:cubicBezTo>
                    <a:pt x="10" y="27"/>
                    <a:pt x="10" y="27"/>
                    <a:pt x="10" y="27"/>
                  </a:cubicBezTo>
                  <a:cubicBezTo>
                    <a:pt x="10" y="20"/>
                    <a:pt x="10" y="20"/>
                    <a:pt x="10" y="20"/>
                  </a:cubicBezTo>
                  <a:cubicBezTo>
                    <a:pt x="10" y="8"/>
                    <a:pt x="18" y="0"/>
                    <a:pt x="30" y="0"/>
                  </a:cubicBezTo>
                  <a:cubicBezTo>
                    <a:pt x="32" y="0"/>
                    <a:pt x="33" y="1"/>
                    <a:pt x="33" y="3"/>
                  </a:cubicBezTo>
                  <a:cubicBezTo>
                    <a:pt x="33" y="6"/>
                    <a:pt x="33" y="6"/>
                    <a:pt x="33" y="6"/>
                  </a:cubicBezTo>
                  <a:cubicBezTo>
                    <a:pt x="33" y="8"/>
                    <a:pt x="32" y="9"/>
                    <a:pt x="30" y="9"/>
                  </a:cubicBezTo>
                  <a:cubicBezTo>
                    <a:pt x="24" y="9"/>
                    <a:pt x="19" y="12"/>
                    <a:pt x="19"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 name="Freeform 11">
              <a:extLst>
                <a:ext uri="{FF2B5EF4-FFF2-40B4-BE49-F238E27FC236}">
                  <a16:creationId xmlns:a16="http://schemas.microsoft.com/office/drawing/2014/main" id="{8EAD4007-E332-4B33-9CB9-A7DB0F87566B}"/>
                </a:ext>
              </a:extLst>
            </p:cNvPr>
            <p:cNvSpPr>
              <a:spLocks noEditPoints="1"/>
            </p:cNvSpPr>
            <p:nvPr/>
          </p:nvSpPr>
          <p:spPr bwMode="auto">
            <a:xfrm>
              <a:off x="5952" y="1587"/>
              <a:ext cx="332" cy="458"/>
            </a:xfrm>
            <a:custGeom>
              <a:avLst/>
              <a:gdLst>
                <a:gd name="T0" fmla="*/ 51 w 51"/>
                <a:gd name="T1" fmla="*/ 24 h 70"/>
                <a:gd name="T2" fmla="*/ 51 w 51"/>
                <a:gd name="T3" fmla="*/ 47 h 70"/>
                <a:gd name="T4" fmla="*/ 26 w 51"/>
                <a:gd name="T5" fmla="*/ 70 h 70"/>
                <a:gd name="T6" fmla="*/ 0 w 51"/>
                <a:gd name="T7" fmla="*/ 47 h 70"/>
                <a:gd name="T8" fmla="*/ 0 w 51"/>
                <a:gd name="T9" fmla="*/ 24 h 70"/>
                <a:gd name="T10" fmla="*/ 26 w 51"/>
                <a:gd name="T11" fmla="*/ 0 h 70"/>
                <a:gd name="T12" fmla="*/ 51 w 51"/>
                <a:gd name="T13" fmla="*/ 24 h 70"/>
                <a:gd name="T14" fmla="*/ 9 w 51"/>
                <a:gd name="T15" fmla="*/ 25 h 70"/>
                <a:gd name="T16" fmla="*/ 9 w 51"/>
                <a:gd name="T17" fmla="*/ 45 h 70"/>
                <a:gd name="T18" fmla="*/ 26 w 51"/>
                <a:gd name="T19" fmla="*/ 61 h 70"/>
                <a:gd name="T20" fmla="*/ 42 w 51"/>
                <a:gd name="T21" fmla="*/ 45 h 70"/>
                <a:gd name="T22" fmla="*/ 42 w 51"/>
                <a:gd name="T23" fmla="*/ 25 h 70"/>
                <a:gd name="T24" fmla="*/ 26 w 51"/>
                <a:gd name="T25" fmla="*/ 9 h 70"/>
                <a:gd name="T26" fmla="*/ 9 w 51"/>
                <a:gd name="T27" fmla="*/ 25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 h="70">
                  <a:moveTo>
                    <a:pt x="51" y="24"/>
                  </a:moveTo>
                  <a:cubicBezTo>
                    <a:pt x="51" y="47"/>
                    <a:pt x="51" y="47"/>
                    <a:pt x="51" y="47"/>
                  </a:cubicBezTo>
                  <a:cubicBezTo>
                    <a:pt x="51" y="60"/>
                    <a:pt x="40" y="70"/>
                    <a:pt x="26" y="70"/>
                  </a:cubicBezTo>
                  <a:cubicBezTo>
                    <a:pt x="11" y="70"/>
                    <a:pt x="0" y="60"/>
                    <a:pt x="0" y="47"/>
                  </a:cubicBezTo>
                  <a:cubicBezTo>
                    <a:pt x="0" y="24"/>
                    <a:pt x="0" y="24"/>
                    <a:pt x="0" y="24"/>
                  </a:cubicBezTo>
                  <a:cubicBezTo>
                    <a:pt x="0" y="10"/>
                    <a:pt x="11" y="0"/>
                    <a:pt x="26" y="0"/>
                  </a:cubicBezTo>
                  <a:cubicBezTo>
                    <a:pt x="40" y="0"/>
                    <a:pt x="51" y="10"/>
                    <a:pt x="51" y="24"/>
                  </a:cubicBezTo>
                  <a:close/>
                  <a:moveTo>
                    <a:pt x="9" y="25"/>
                  </a:moveTo>
                  <a:cubicBezTo>
                    <a:pt x="9" y="45"/>
                    <a:pt x="9" y="45"/>
                    <a:pt x="9" y="45"/>
                  </a:cubicBezTo>
                  <a:cubicBezTo>
                    <a:pt x="9" y="56"/>
                    <a:pt x="16" y="61"/>
                    <a:pt x="26" y="61"/>
                  </a:cubicBezTo>
                  <a:cubicBezTo>
                    <a:pt x="35" y="61"/>
                    <a:pt x="42" y="56"/>
                    <a:pt x="42" y="45"/>
                  </a:cubicBezTo>
                  <a:cubicBezTo>
                    <a:pt x="42" y="25"/>
                    <a:pt x="42" y="25"/>
                    <a:pt x="42" y="25"/>
                  </a:cubicBezTo>
                  <a:cubicBezTo>
                    <a:pt x="42" y="14"/>
                    <a:pt x="35" y="9"/>
                    <a:pt x="26" y="9"/>
                  </a:cubicBezTo>
                  <a:cubicBezTo>
                    <a:pt x="16" y="9"/>
                    <a:pt x="9" y="14"/>
                    <a:pt x="9"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 name="Freeform 12">
              <a:extLst>
                <a:ext uri="{FF2B5EF4-FFF2-40B4-BE49-F238E27FC236}">
                  <a16:creationId xmlns:a16="http://schemas.microsoft.com/office/drawing/2014/main" id="{BE4E2166-10E7-46E1-8897-3669F147AD96}"/>
                </a:ext>
              </a:extLst>
            </p:cNvPr>
            <p:cNvSpPr>
              <a:spLocks/>
            </p:cNvSpPr>
            <p:nvPr/>
          </p:nvSpPr>
          <p:spPr bwMode="auto">
            <a:xfrm>
              <a:off x="6395" y="1594"/>
              <a:ext cx="189" cy="444"/>
            </a:xfrm>
            <a:custGeom>
              <a:avLst/>
              <a:gdLst>
                <a:gd name="T0" fmla="*/ 29 w 29"/>
                <a:gd name="T1" fmla="*/ 3 h 68"/>
                <a:gd name="T2" fmla="*/ 29 w 29"/>
                <a:gd name="T3" fmla="*/ 7 h 68"/>
                <a:gd name="T4" fmla="*/ 26 w 29"/>
                <a:gd name="T5" fmla="*/ 10 h 68"/>
                <a:gd name="T6" fmla="*/ 10 w 29"/>
                <a:gd name="T7" fmla="*/ 28 h 68"/>
                <a:gd name="T8" fmla="*/ 10 w 29"/>
                <a:gd name="T9" fmla="*/ 65 h 68"/>
                <a:gd name="T10" fmla="*/ 6 w 29"/>
                <a:gd name="T11" fmla="*/ 68 h 68"/>
                <a:gd name="T12" fmla="*/ 4 w 29"/>
                <a:gd name="T13" fmla="*/ 68 h 68"/>
                <a:gd name="T14" fmla="*/ 0 w 29"/>
                <a:gd name="T15" fmla="*/ 65 h 68"/>
                <a:gd name="T16" fmla="*/ 0 w 29"/>
                <a:gd name="T17" fmla="*/ 4 h 68"/>
                <a:gd name="T18" fmla="*/ 4 w 29"/>
                <a:gd name="T19" fmla="*/ 0 h 68"/>
                <a:gd name="T20" fmla="*/ 6 w 29"/>
                <a:gd name="T21" fmla="*/ 0 h 68"/>
                <a:gd name="T22" fmla="*/ 9 w 29"/>
                <a:gd name="T23" fmla="*/ 4 h 68"/>
                <a:gd name="T24" fmla="*/ 9 w 29"/>
                <a:gd name="T25" fmla="*/ 10 h 68"/>
                <a:gd name="T26" fmla="*/ 26 w 29"/>
                <a:gd name="T27" fmla="*/ 0 h 68"/>
                <a:gd name="T28" fmla="*/ 29 w 29"/>
                <a:gd name="T29" fmla="*/ 3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 h="68">
                  <a:moveTo>
                    <a:pt x="29" y="3"/>
                  </a:moveTo>
                  <a:cubicBezTo>
                    <a:pt x="29" y="7"/>
                    <a:pt x="29" y="7"/>
                    <a:pt x="29" y="7"/>
                  </a:cubicBezTo>
                  <a:cubicBezTo>
                    <a:pt x="29" y="9"/>
                    <a:pt x="28" y="10"/>
                    <a:pt x="26" y="10"/>
                  </a:cubicBezTo>
                  <a:cubicBezTo>
                    <a:pt x="14" y="10"/>
                    <a:pt x="10" y="16"/>
                    <a:pt x="10" y="28"/>
                  </a:cubicBezTo>
                  <a:cubicBezTo>
                    <a:pt x="10" y="65"/>
                    <a:pt x="10" y="65"/>
                    <a:pt x="10" y="65"/>
                  </a:cubicBezTo>
                  <a:cubicBezTo>
                    <a:pt x="10" y="67"/>
                    <a:pt x="9" y="68"/>
                    <a:pt x="6" y="68"/>
                  </a:cubicBezTo>
                  <a:cubicBezTo>
                    <a:pt x="4" y="68"/>
                    <a:pt x="4" y="68"/>
                    <a:pt x="4" y="68"/>
                  </a:cubicBezTo>
                  <a:cubicBezTo>
                    <a:pt x="1" y="68"/>
                    <a:pt x="0" y="67"/>
                    <a:pt x="0" y="65"/>
                  </a:cubicBezTo>
                  <a:cubicBezTo>
                    <a:pt x="0" y="4"/>
                    <a:pt x="0" y="4"/>
                    <a:pt x="0" y="4"/>
                  </a:cubicBezTo>
                  <a:cubicBezTo>
                    <a:pt x="0" y="1"/>
                    <a:pt x="1" y="0"/>
                    <a:pt x="4" y="0"/>
                  </a:cubicBezTo>
                  <a:cubicBezTo>
                    <a:pt x="6" y="0"/>
                    <a:pt x="6" y="0"/>
                    <a:pt x="6" y="0"/>
                  </a:cubicBezTo>
                  <a:cubicBezTo>
                    <a:pt x="8" y="0"/>
                    <a:pt x="9" y="1"/>
                    <a:pt x="9" y="4"/>
                  </a:cubicBezTo>
                  <a:cubicBezTo>
                    <a:pt x="9" y="10"/>
                    <a:pt x="9" y="10"/>
                    <a:pt x="9" y="10"/>
                  </a:cubicBezTo>
                  <a:cubicBezTo>
                    <a:pt x="12" y="3"/>
                    <a:pt x="18" y="0"/>
                    <a:pt x="26" y="0"/>
                  </a:cubicBezTo>
                  <a:cubicBezTo>
                    <a:pt x="29" y="0"/>
                    <a:pt x="29" y="1"/>
                    <a:pt x="29"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0" name="Freeform 13">
              <a:extLst>
                <a:ext uri="{FF2B5EF4-FFF2-40B4-BE49-F238E27FC236}">
                  <a16:creationId xmlns:a16="http://schemas.microsoft.com/office/drawing/2014/main" id="{D48E64CC-A5DA-45B3-AAF1-3FA41892EC19}"/>
                </a:ext>
              </a:extLst>
            </p:cNvPr>
            <p:cNvSpPr>
              <a:spLocks/>
            </p:cNvSpPr>
            <p:nvPr/>
          </p:nvSpPr>
          <p:spPr bwMode="auto">
            <a:xfrm>
              <a:off x="6668" y="1587"/>
              <a:ext cx="522" cy="451"/>
            </a:xfrm>
            <a:custGeom>
              <a:avLst/>
              <a:gdLst>
                <a:gd name="T0" fmla="*/ 80 w 80"/>
                <a:gd name="T1" fmla="*/ 22 h 69"/>
                <a:gd name="T2" fmla="*/ 80 w 80"/>
                <a:gd name="T3" fmla="*/ 66 h 69"/>
                <a:gd name="T4" fmla="*/ 77 w 80"/>
                <a:gd name="T5" fmla="*/ 69 h 69"/>
                <a:gd name="T6" fmla="*/ 74 w 80"/>
                <a:gd name="T7" fmla="*/ 69 h 69"/>
                <a:gd name="T8" fmla="*/ 71 w 80"/>
                <a:gd name="T9" fmla="*/ 66 h 69"/>
                <a:gd name="T10" fmla="*/ 71 w 80"/>
                <a:gd name="T11" fmla="*/ 23 h 69"/>
                <a:gd name="T12" fmla="*/ 58 w 80"/>
                <a:gd name="T13" fmla="*/ 9 h 69"/>
                <a:gd name="T14" fmla="*/ 45 w 80"/>
                <a:gd name="T15" fmla="*/ 23 h 69"/>
                <a:gd name="T16" fmla="*/ 45 w 80"/>
                <a:gd name="T17" fmla="*/ 66 h 69"/>
                <a:gd name="T18" fmla="*/ 42 w 80"/>
                <a:gd name="T19" fmla="*/ 69 h 69"/>
                <a:gd name="T20" fmla="*/ 39 w 80"/>
                <a:gd name="T21" fmla="*/ 69 h 69"/>
                <a:gd name="T22" fmla="*/ 36 w 80"/>
                <a:gd name="T23" fmla="*/ 66 h 69"/>
                <a:gd name="T24" fmla="*/ 36 w 80"/>
                <a:gd name="T25" fmla="*/ 23 h 69"/>
                <a:gd name="T26" fmla="*/ 23 w 80"/>
                <a:gd name="T27" fmla="*/ 9 h 69"/>
                <a:gd name="T28" fmla="*/ 9 w 80"/>
                <a:gd name="T29" fmla="*/ 23 h 69"/>
                <a:gd name="T30" fmla="*/ 9 w 80"/>
                <a:gd name="T31" fmla="*/ 66 h 69"/>
                <a:gd name="T32" fmla="*/ 6 w 80"/>
                <a:gd name="T33" fmla="*/ 69 h 69"/>
                <a:gd name="T34" fmla="*/ 3 w 80"/>
                <a:gd name="T35" fmla="*/ 69 h 69"/>
                <a:gd name="T36" fmla="*/ 0 w 80"/>
                <a:gd name="T37" fmla="*/ 66 h 69"/>
                <a:gd name="T38" fmla="*/ 0 w 80"/>
                <a:gd name="T39" fmla="*/ 5 h 69"/>
                <a:gd name="T40" fmla="*/ 3 w 80"/>
                <a:gd name="T41" fmla="*/ 1 h 69"/>
                <a:gd name="T42" fmla="*/ 6 w 80"/>
                <a:gd name="T43" fmla="*/ 1 h 69"/>
                <a:gd name="T44" fmla="*/ 9 w 80"/>
                <a:gd name="T45" fmla="*/ 5 h 69"/>
                <a:gd name="T46" fmla="*/ 9 w 80"/>
                <a:gd name="T47" fmla="*/ 8 h 69"/>
                <a:gd name="T48" fmla="*/ 23 w 80"/>
                <a:gd name="T49" fmla="*/ 0 h 69"/>
                <a:gd name="T50" fmla="*/ 41 w 80"/>
                <a:gd name="T51" fmla="*/ 9 h 69"/>
                <a:gd name="T52" fmla="*/ 59 w 80"/>
                <a:gd name="T53" fmla="*/ 0 h 69"/>
                <a:gd name="T54" fmla="*/ 80 w 80"/>
                <a:gd name="T55" fmla="*/ 22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0" h="69">
                  <a:moveTo>
                    <a:pt x="80" y="22"/>
                  </a:moveTo>
                  <a:cubicBezTo>
                    <a:pt x="80" y="66"/>
                    <a:pt x="80" y="66"/>
                    <a:pt x="80" y="66"/>
                  </a:cubicBezTo>
                  <a:cubicBezTo>
                    <a:pt x="80" y="68"/>
                    <a:pt x="79" y="69"/>
                    <a:pt x="77" y="69"/>
                  </a:cubicBezTo>
                  <a:cubicBezTo>
                    <a:pt x="74" y="69"/>
                    <a:pt x="74" y="69"/>
                    <a:pt x="74" y="69"/>
                  </a:cubicBezTo>
                  <a:cubicBezTo>
                    <a:pt x="72" y="69"/>
                    <a:pt x="71" y="68"/>
                    <a:pt x="71" y="66"/>
                  </a:cubicBezTo>
                  <a:cubicBezTo>
                    <a:pt x="71" y="23"/>
                    <a:pt x="71" y="23"/>
                    <a:pt x="71" y="23"/>
                  </a:cubicBezTo>
                  <a:cubicBezTo>
                    <a:pt x="71" y="14"/>
                    <a:pt x="66" y="9"/>
                    <a:pt x="58" y="9"/>
                  </a:cubicBezTo>
                  <a:cubicBezTo>
                    <a:pt x="50" y="9"/>
                    <a:pt x="45" y="14"/>
                    <a:pt x="45" y="23"/>
                  </a:cubicBezTo>
                  <a:cubicBezTo>
                    <a:pt x="45" y="66"/>
                    <a:pt x="45" y="66"/>
                    <a:pt x="45" y="66"/>
                  </a:cubicBezTo>
                  <a:cubicBezTo>
                    <a:pt x="45" y="68"/>
                    <a:pt x="44" y="69"/>
                    <a:pt x="42" y="69"/>
                  </a:cubicBezTo>
                  <a:cubicBezTo>
                    <a:pt x="39" y="69"/>
                    <a:pt x="39" y="69"/>
                    <a:pt x="39" y="69"/>
                  </a:cubicBezTo>
                  <a:cubicBezTo>
                    <a:pt x="37" y="69"/>
                    <a:pt x="36" y="68"/>
                    <a:pt x="36" y="66"/>
                  </a:cubicBezTo>
                  <a:cubicBezTo>
                    <a:pt x="36" y="23"/>
                    <a:pt x="36" y="23"/>
                    <a:pt x="36" y="23"/>
                  </a:cubicBezTo>
                  <a:cubicBezTo>
                    <a:pt x="36" y="14"/>
                    <a:pt x="31" y="9"/>
                    <a:pt x="23" y="9"/>
                  </a:cubicBezTo>
                  <a:cubicBezTo>
                    <a:pt x="14" y="9"/>
                    <a:pt x="9" y="14"/>
                    <a:pt x="9" y="23"/>
                  </a:cubicBezTo>
                  <a:cubicBezTo>
                    <a:pt x="9" y="66"/>
                    <a:pt x="9" y="66"/>
                    <a:pt x="9" y="66"/>
                  </a:cubicBezTo>
                  <a:cubicBezTo>
                    <a:pt x="9" y="68"/>
                    <a:pt x="8" y="69"/>
                    <a:pt x="6" y="69"/>
                  </a:cubicBezTo>
                  <a:cubicBezTo>
                    <a:pt x="3" y="69"/>
                    <a:pt x="3" y="69"/>
                    <a:pt x="3" y="69"/>
                  </a:cubicBezTo>
                  <a:cubicBezTo>
                    <a:pt x="1" y="69"/>
                    <a:pt x="0" y="68"/>
                    <a:pt x="0" y="66"/>
                  </a:cubicBezTo>
                  <a:cubicBezTo>
                    <a:pt x="0" y="5"/>
                    <a:pt x="0" y="5"/>
                    <a:pt x="0" y="5"/>
                  </a:cubicBezTo>
                  <a:cubicBezTo>
                    <a:pt x="0" y="2"/>
                    <a:pt x="1" y="1"/>
                    <a:pt x="3" y="1"/>
                  </a:cubicBezTo>
                  <a:cubicBezTo>
                    <a:pt x="6" y="1"/>
                    <a:pt x="6" y="1"/>
                    <a:pt x="6" y="1"/>
                  </a:cubicBezTo>
                  <a:cubicBezTo>
                    <a:pt x="8" y="1"/>
                    <a:pt x="9" y="2"/>
                    <a:pt x="9" y="5"/>
                  </a:cubicBezTo>
                  <a:cubicBezTo>
                    <a:pt x="9" y="8"/>
                    <a:pt x="9" y="8"/>
                    <a:pt x="9" y="8"/>
                  </a:cubicBezTo>
                  <a:cubicBezTo>
                    <a:pt x="12" y="3"/>
                    <a:pt x="16" y="0"/>
                    <a:pt x="23" y="0"/>
                  </a:cubicBezTo>
                  <a:cubicBezTo>
                    <a:pt x="31" y="0"/>
                    <a:pt x="38" y="4"/>
                    <a:pt x="41" y="9"/>
                  </a:cubicBezTo>
                  <a:cubicBezTo>
                    <a:pt x="45" y="4"/>
                    <a:pt x="51" y="0"/>
                    <a:pt x="59" y="0"/>
                  </a:cubicBezTo>
                  <a:cubicBezTo>
                    <a:pt x="72" y="0"/>
                    <a:pt x="80" y="10"/>
                    <a:pt x="80"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1" name="Freeform 14">
              <a:extLst>
                <a:ext uri="{FF2B5EF4-FFF2-40B4-BE49-F238E27FC236}">
                  <a16:creationId xmlns:a16="http://schemas.microsoft.com/office/drawing/2014/main" id="{2CA85D8B-E914-4D9E-A8A9-E83B4B519B8D}"/>
                </a:ext>
              </a:extLst>
            </p:cNvPr>
            <p:cNvSpPr>
              <a:spLocks noEditPoints="1"/>
            </p:cNvSpPr>
            <p:nvPr/>
          </p:nvSpPr>
          <p:spPr bwMode="auto">
            <a:xfrm>
              <a:off x="7281" y="1417"/>
              <a:ext cx="111" cy="621"/>
            </a:xfrm>
            <a:custGeom>
              <a:avLst/>
              <a:gdLst>
                <a:gd name="T0" fmla="*/ 8 w 17"/>
                <a:gd name="T1" fmla="*/ 92 h 95"/>
                <a:gd name="T2" fmla="*/ 8 w 17"/>
                <a:gd name="T3" fmla="*/ 36 h 95"/>
                <a:gd name="T4" fmla="*/ 3 w 17"/>
                <a:gd name="T5" fmla="*/ 36 h 95"/>
                <a:gd name="T6" fmla="*/ 0 w 17"/>
                <a:gd name="T7" fmla="*/ 32 h 95"/>
                <a:gd name="T8" fmla="*/ 0 w 17"/>
                <a:gd name="T9" fmla="*/ 31 h 95"/>
                <a:gd name="T10" fmla="*/ 3 w 17"/>
                <a:gd name="T11" fmla="*/ 27 h 95"/>
                <a:gd name="T12" fmla="*/ 14 w 17"/>
                <a:gd name="T13" fmla="*/ 27 h 95"/>
                <a:gd name="T14" fmla="*/ 17 w 17"/>
                <a:gd name="T15" fmla="*/ 31 h 95"/>
                <a:gd name="T16" fmla="*/ 17 w 17"/>
                <a:gd name="T17" fmla="*/ 92 h 95"/>
                <a:gd name="T18" fmla="*/ 14 w 17"/>
                <a:gd name="T19" fmla="*/ 95 h 95"/>
                <a:gd name="T20" fmla="*/ 11 w 17"/>
                <a:gd name="T21" fmla="*/ 95 h 95"/>
                <a:gd name="T22" fmla="*/ 8 w 17"/>
                <a:gd name="T23" fmla="*/ 92 h 95"/>
                <a:gd name="T24" fmla="*/ 17 w 17"/>
                <a:gd name="T25" fmla="*/ 3 h 95"/>
                <a:gd name="T26" fmla="*/ 17 w 17"/>
                <a:gd name="T27" fmla="*/ 10 h 95"/>
                <a:gd name="T28" fmla="*/ 14 w 17"/>
                <a:gd name="T29" fmla="*/ 13 h 95"/>
                <a:gd name="T30" fmla="*/ 9 w 17"/>
                <a:gd name="T31" fmla="*/ 13 h 95"/>
                <a:gd name="T32" fmla="*/ 6 w 17"/>
                <a:gd name="T33" fmla="*/ 10 h 95"/>
                <a:gd name="T34" fmla="*/ 6 w 17"/>
                <a:gd name="T35" fmla="*/ 3 h 95"/>
                <a:gd name="T36" fmla="*/ 9 w 17"/>
                <a:gd name="T37" fmla="*/ 0 h 95"/>
                <a:gd name="T38" fmla="*/ 14 w 17"/>
                <a:gd name="T39" fmla="*/ 0 h 95"/>
                <a:gd name="T40" fmla="*/ 17 w 17"/>
                <a:gd name="T41" fmla="*/ 3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 h="95">
                  <a:moveTo>
                    <a:pt x="8" y="92"/>
                  </a:moveTo>
                  <a:cubicBezTo>
                    <a:pt x="8" y="36"/>
                    <a:pt x="8" y="36"/>
                    <a:pt x="8" y="36"/>
                  </a:cubicBezTo>
                  <a:cubicBezTo>
                    <a:pt x="3" y="36"/>
                    <a:pt x="3" y="36"/>
                    <a:pt x="3" y="36"/>
                  </a:cubicBezTo>
                  <a:cubicBezTo>
                    <a:pt x="1" y="36"/>
                    <a:pt x="0" y="34"/>
                    <a:pt x="0" y="32"/>
                  </a:cubicBezTo>
                  <a:cubicBezTo>
                    <a:pt x="0" y="31"/>
                    <a:pt x="0" y="31"/>
                    <a:pt x="0" y="31"/>
                  </a:cubicBezTo>
                  <a:cubicBezTo>
                    <a:pt x="0" y="28"/>
                    <a:pt x="1" y="27"/>
                    <a:pt x="3" y="27"/>
                  </a:cubicBezTo>
                  <a:cubicBezTo>
                    <a:pt x="14" y="27"/>
                    <a:pt x="14" y="27"/>
                    <a:pt x="14" y="27"/>
                  </a:cubicBezTo>
                  <a:cubicBezTo>
                    <a:pt x="16" y="27"/>
                    <a:pt x="17" y="28"/>
                    <a:pt x="17" y="31"/>
                  </a:cubicBezTo>
                  <a:cubicBezTo>
                    <a:pt x="17" y="92"/>
                    <a:pt x="17" y="92"/>
                    <a:pt x="17" y="92"/>
                  </a:cubicBezTo>
                  <a:cubicBezTo>
                    <a:pt x="17" y="94"/>
                    <a:pt x="16" y="95"/>
                    <a:pt x="14" y="95"/>
                  </a:cubicBezTo>
                  <a:cubicBezTo>
                    <a:pt x="11" y="95"/>
                    <a:pt x="11" y="95"/>
                    <a:pt x="11" y="95"/>
                  </a:cubicBezTo>
                  <a:cubicBezTo>
                    <a:pt x="9" y="95"/>
                    <a:pt x="8" y="94"/>
                    <a:pt x="8" y="92"/>
                  </a:cubicBezTo>
                  <a:close/>
                  <a:moveTo>
                    <a:pt x="17" y="3"/>
                  </a:moveTo>
                  <a:cubicBezTo>
                    <a:pt x="17" y="10"/>
                    <a:pt x="17" y="10"/>
                    <a:pt x="17" y="10"/>
                  </a:cubicBezTo>
                  <a:cubicBezTo>
                    <a:pt x="17" y="12"/>
                    <a:pt x="16" y="13"/>
                    <a:pt x="14" y="13"/>
                  </a:cubicBezTo>
                  <a:cubicBezTo>
                    <a:pt x="9" y="13"/>
                    <a:pt x="9" y="13"/>
                    <a:pt x="9" y="13"/>
                  </a:cubicBezTo>
                  <a:cubicBezTo>
                    <a:pt x="7" y="13"/>
                    <a:pt x="6" y="12"/>
                    <a:pt x="6" y="10"/>
                  </a:cubicBezTo>
                  <a:cubicBezTo>
                    <a:pt x="6" y="3"/>
                    <a:pt x="6" y="3"/>
                    <a:pt x="6" y="3"/>
                  </a:cubicBezTo>
                  <a:cubicBezTo>
                    <a:pt x="6" y="1"/>
                    <a:pt x="7" y="0"/>
                    <a:pt x="9" y="0"/>
                  </a:cubicBezTo>
                  <a:cubicBezTo>
                    <a:pt x="14" y="0"/>
                    <a:pt x="14" y="0"/>
                    <a:pt x="14" y="0"/>
                  </a:cubicBezTo>
                  <a:cubicBezTo>
                    <a:pt x="16" y="0"/>
                    <a:pt x="17" y="1"/>
                    <a:pt x="17"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2" name="Freeform 15">
              <a:extLst>
                <a:ext uri="{FF2B5EF4-FFF2-40B4-BE49-F238E27FC236}">
                  <a16:creationId xmlns:a16="http://schemas.microsoft.com/office/drawing/2014/main" id="{1816FB79-055F-4B3C-B78A-729B5EC3770B}"/>
                </a:ext>
              </a:extLst>
            </p:cNvPr>
            <p:cNvSpPr>
              <a:spLocks/>
            </p:cNvSpPr>
            <p:nvPr/>
          </p:nvSpPr>
          <p:spPr bwMode="auto">
            <a:xfrm>
              <a:off x="7529" y="1587"/>
              <a:ext cx="319" cy="451"/>
            </a:xfrm>
            <a:custGeom>
              <a:avLst/>
              <a:gdLst>
                <a:gd name="T0" fmla="*/ 49 w 49"/>
                <a:gd name="T1" fmla="*/ 23 h 69"/>
                <a:gd name="T2" fmla="*/ 49 w 49"/>
                <a:gd name="T3" fmla="*/ 66 h 69"/>
                <a:gd name="T4" fmla="*/ 46 w 49"/>
                <a:gd name="T5" fmla="*/ 69 h 69"/>
                <a:gd name="T6" fmla="*/ 43 w 49"/>
                <a:gd name="T7" fmla="*/ 69 h 69"/>
                <a:gd name="T8" fmla="*/ 40 w 49"/>
                <a:gd name="T9" fmla="*/ 66 h 69"/>
                <a:gd name="T10" fmla="*/ 40 w 49"/>
                <a:gd name="T11" fmla="*/ 25 h 69"/>
                <a:gd name="T12" fmla="*/ 25 w 49"/>
                <a:gd name="T13" fmla="*/ 9 h 69"/>
                <a:gd name="T14" fmla="*/ 9 w 49"/>
                <a:gd name="T15" fmla="*/ 25 h 69"/>
                <a:gd name="T16" fmla="*/ 9 w 49"/>
                <a:gd name="T17" fmla="*/ 66 h 69"/>
                <a:gd name="T18" fmla="*/ 6 w 49"/>
                <a:gd name="T19" fmla="*/ 69 h 69"/>
                <a:gd name="T20" fmla="*/ 3 w 49"/>
                <a:gd name="T21" fmla="*/ 69 h 69"/>
                <a:gd name="T22" fmla="*/ 0 w 49"/>
                <a:gd name="T23" fmla="*/ 66 h 69"/>
                <a:gd name="T24" fmla="*/ 0 w 49"/>
                <a:gd name="T25" fmla="*/ 5 h 69"/>
                <a:gd name="T26" fmla="*/ 3 w 49"/>
                <a:gd name="T27" fmla="*/ 1 h 69"/>
                <a:gd name="T28" fmla="*/ 5 w 49"/>
                <a:gd name="T29" fmla="*/ 1 h 69"/>
                <a:gd name="T30" fmla="*/ 8 w 49"/>
                <a:gd name="T31" fmla="*/ 5 h 69"/>
                <a:gd name="T32" fmla="*/ 8 w 49"/>
                <a:gd name="T33" fmla="*/ 8 h 69"/>
                <a:gd name="T34" fmla="*/ 26 w 49"/>
                <a:gd name="T35" fmla="*/ 0 h 69"/>
                <a:gd name="T36" fmla="*/ 49 w 49"/>
                <a:gd name="T37" fmla="*/ 23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9" h="69">
                  <a:moveTo>
                    <a:pt x="49" y="23"/>
                  </a:moveTo>
                  <a:cubicBezTo>
                    <a:pt x="49" y="66"/>
                    <a:pt x="49" y="66"/>
                    <a:pt x="49" y="66"/>
                  </a:cubicBezTo>
                  <a:cubicBezTo>
                    <a:pt x="49" y="68"/>
                    <a:pt x="48" y="69"/>
                    <a:pt x="46" y="69"/>
                  </a:cubicBezTo>
                  <a:cubicBezTo>
                    <a:pt x="43" y="69"/>
                    <a:pt x="43" y="69"/>
                    <a:pt x="43" y="69"/>
                  </a:cubicBezTo>
                  <a:cubicBezTo>
                    <a:pt x="41" y="69"/>
                    <a:pt x="40" y="68"/>
                    <a:pt x="40" y="66"/>
                  </a:cubicBezTo>
                  <a:cubicBezTo>
                    <a:pt x="40" y="25"/>
                    <a:pt x="40" y="25"/>
                    <a:pt x="40" y="25"/>
                  </a:cubicBezTo>
                  <a:cubicBezTo>
                    <a:pt x="40" y="14"/>
                    <a:pt x="34" y="9"/>
                    <a:pt x="25" y="9"/>
                  </a:cubicBezTo>
                  <a:cubicBezTo>
                    <a:pt x="15" y="9"/>
                    <a:pt x="9" y="14"/>
                    <a:pt x="9" y="25"/>
                  </a:cubicBezTo>
                  <a:cubicBezTo>
                    <a:pt x="9" y="66"/>
                    <a:pt x="9" y="66"/>
                    <a:pt x="9" y="66"/>
                  </a:cubicBezTo>
                  <a:cubicBezTo>
                    <a:pt x="9" y="68"/>
                    <a:pt x="8" y="69"/>
                    <a:pt x="6" y="69"/>
                  </a:cubicBezTo>
                  <a:cubicBezTo>
                    <a:pt x="3" y="69"/>
                    <a:pt x="3" y="69"/>
                    <a:pt x="3" y="69"/>
                  </a:cubicBezTo>
                  <a:cubicBezTo>
                    <a:pt x="1" y="69"/>
                    <a:pt x="0" y="68"/>
                    <a:pt x="0" y="66"/>
                  </a:cubicBezTo>
                  <a:cubicBezTo>
                    <a:pt x="0" y="5"/>
                    <a:pt x="0" y="5"/>
                    <a:pt x="0" y="5"/>
                  </a:cubicBezTo>
                  <a:cubicBezTo>
                    <a:pt x="0" y="2"/>
                    <a:pt x="1" y="1"/>
                    <a:pt x="3" y="1"/>
                  </a:cubicBezTo>
                  <a:cubicBezTo>
                    <a:pt x="5" y="1"/>
                    <a:pt x="5" y="1"/>
                    <a:pt x="5" y="1"/>
                  </a:cubicBezTo>
                  <a:cubicBezTo>
                    <a:pt x="7" y="1"/>
                    <a:pt x="8" y="2"/>
                    <a:pt x="8" y="5"/>
                  </a:cubicBezTo>
                  <a:cubicBezTo>
                    <a:pt x="8" y="8"/>
                    <a:pt x="8" y="8"/>
                    <a:pt x="8" y="8"/>
                  </a:cubicBezTo>
                  <a:cubicBezTo>
                    <a:pt x="12" y="3"/>
                    <a:pt x="18" y="0"/>
                    <a:pt x="26" y="0"/>
                  </a:cubicBezTo>
                  <a:cubicBezTo>
                    <a:pt x="40" y="0"/>
                    <a:pt x="49" y="10"/>
                    <a:pt x="49"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3" name="Freeform 16">
              <a:extLst>
                <a:ext uri="{FF2B5EF4-FFF2-40B4-BE49-F238E27FC236}">
                  <a16:creationId xmlns:a16="http://schemas.microsoft.com/office/drawing/2014/main" id="{E9004E9D-B5A3-43E1-8E72-6874B7A63E60}"/>
                </a:ext>
              </a:extLst>
            </p:cNvPr>
            <p:cNvSpPr>
              <a:spLocks noEditPoints="1"/>
            </p:cNvSpPr>
            <p:nvPr/>
          </p:nvSpPr>
          <p:spPr bwMode="auto">
            <a:xfrm>
              <a:off x="7959" y="1587"/>
              <a:ext cx="326" cy="628"/>
            </a:xfrm>
            <a:custGeom>
              <a:avLst/>
              <a:gdLst>
                <a:gd name="T0" fmla="*/ 50 w 50"/>
                <a:gd name="T1" fmla="*/ 5 h 96"/>
                <a:gd name="T2" fmla="*/ 50 w 50"/>
                <a:gd name="T3" fmla="*/ 73 h 96"/>
                <a:gd name="T4" fmla="*/ 25 w 50"/>
                <a:gd name="T5" fmla="*/ 96 h 96"/>
                <a:gd name="T6" fmla="*/ 0 w 50"/>
                <a:gd name="T7" fmla="*/ 76 h 96"/>
                <a:gd name="T8" fmla="*/ 3 w 50"/>
                <a:gd name="T9" fmla="*/ 73 h 96"/>
                <a:gd name="T10" fmla="*/ 6 w 50"/>
                <a:gd name="T11" fmla="*/ 73 h 96"/>
                <a:gd name="T12" fmla="*/ 10 w 50"/>
                <a:gd name="T13" fmla="*/ 76 h 96"/>
                <a:gd name="T14" fmla="*/ 25 w 50"/>
                <a:gd name="T15" fmla="*/ 88 h 96"/>
                <a:gd name="T16" fmla="*/ 41 w 50"/>
                <a:gd name="T17" fmla="*/ 72 h 96"/>
                <a:gd name="T18" fmla="*/ 41 w 50"/>
                <a:gd name="T19" fmla="*/ 60 h 96"/>
                <a:gd name="T20" fmla="*/ 24 w 50"/>
                <a:gd name="T21" fmla="*/ 68 h 96"/>
                <a:gd name="T22" fmla="*/ 0 w 50"/>
                <a:gd name="T23" fmla="*/ 44 h 96"/>
                <a:gd name="T24" fmla="*/ 0 w 50"/>
                <a:gd name="T25" fmla="*/ 24 h 96"/>
                <a:gd name="T26" fmla="*/ 24 w 50"/>
                <a:gd name="T27" fmla="*/ 0 h 96"/>
                <a:gd name="T28" fmla="*/ 41 w 50"/>
                <a:gd name="T29" fmla="*/ 8 h 96"/>
                <a:gd name="T30" fmla="*/ 41 w 50"/>
                <a:gd name="T31" fmla="*/ 5 h 96"/>
                <a:gd name="T32" fmla="*/ 45 w 50"/>
                <a:gd name="T33" fmla="*/ 1 h 96"/>
                <a:gd name="T34" fmla="*/ 47 w 50"/>
                <a:gd name="T35" fmla="*/ 1 h 96"/>
                <a:gd name="T36" fmla="*/ 50 w 50"/>
                <a:gd name="T37" fmla="*/ 5 h 96"/>
                <a:gd name="T38" fmla="*/ 41 w 50"/>
                <a:gd name="T39" fmla="*/ 43 h 96"/>
                <a:gd name="T40" fmla="*/ 41 w 50"/>
                <a:gd name="T41" fmla="*/ 25 h 96"/>
                <a:gd name="T42" fmla="*/ 25 w 50"/>
                <a:gd name="T43" fmla="*/ 9 h 96"/>
                <a:gd name="T44" fmla="*/ 10 w 50"/>
                <a:gd name="T45" fmla="*/ 25 h 96"/>
                <a:gd name="T46" fmla="*/ 10 w 50"/>
                <a:gd name="T47" fmla="*/ 43 h 96"/>
                <a:gd name="T48" fmla="*/ 25 w 50"/>
                <a:gd name="T49" fmla="*/ 59 h 96"/>
                <a:gd name="T50" fmla="*/ 41 w 50"/>
                <a:gd name="T51" fmla="*/ 43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 h="96">
                  <a:moveTo>
                    <a:pt x="50" y="5"/>
                  </a:moveTo>
                  <a:cubicBezTo>
                    <a:pt x="50" y="73"/>
                    <a:pt x="50" y="73"/>
                    <a:pt x="50" y="73"/>
                  </a:cubicBezTo>
                  <a:cubicBezTo>
                    <a:pt x="50" y="87"/>
                    <a:pt x="40" y="96"/>
                    <a:pt x="25" y="96"/>
                  </a:cubicBezTo>
                  <a:cubicBezTo>
                    <a:pt x="12" y="96"/>
                    <a:pt x="2" y="88"/>
                    <a:pt x="0" y="76"/>
                  </a:cubicBezTo>
                  <a:cubicBezTo>
                    <a:pt x="0" y="74"/>
                    <a:pt x="1" y="73"/>
                    <a:pt x="3" y="73"/>
                  </a:cubicBezTo>
                  <a:cubicBezTo>
                    <a:pt x="6" y="73"/>
                    <a:pt x="6" y="73"/>
                    <a:pt x="6" y="73"/>
                  </a:cubicBezTo>
                  <a:cubicBezTo>
                    <a:pt x="9" y="73"/>
                    <a:pt x="9" y="74"/>
                    <a:pt x="10" y="76"/>
                  </a:cubicBezTo>
                  <a:cubicBezTo>
                    <a:pt x="12" y="83"/>
                    <a:pt x="16" y="88"/>
                    <a:pt x="25" y="88"/>
                  </a:cubicBezTo>
                  <a:cubicBezTo>
                    <a:pt x="35" y="88"/>
                    <a:pt x="41" y="82"/>
                    <a:pt x="41" y="72"/>
                  </a:cubicBezTo>
                  <a:cubicBezTo>
                    <a:pt x="41" y="60"/>
                    <a:pt x="41" y="60"/>
                    <a:pt x="41" y="60"/>
                  </a:cubicBezTo>
                  <a:cubicBezTo>
                    <a:pt x="37" y="65"/>
                    <a:pt x="32" y="68"/>
                    <a:pt x="24" y="68"/>
                  </a:cubicBezTo>
                  <a:cubicBezTo>
                    <a:pt x="10" y="68"/>
                    <a:pt x="0" y="58"/>
                    <a:pt x="0" y="44"/>
                  </a:cubicBezTo>
                  <a:cubicBezTo>
                    <a:pt x="0" y="24"/>
                    <a:pt x="0" y="24"/>
                    <a:pt x="0" y="24"/>
                  </a:cubicBezTo>
                  <a:cubicBezTo>
                    <a:pt x="0" y="10"/>
                    <a:pt x="10" y="0"/>
                    <a:pt x="24" y="0"/>
                  </a:cubicBezTo>
                  <a:cubicBezTo>
                    <a:pt x="32" y="0"/>
                    <a:pt x="38" y="3"/>
                    <a:pt x="41" y="8"/>
                  </a:cubicBezTo>
                  <a:cubicBezTo>
                    <a:pt x="41" y="5"/>
                    <a:pt x="41" y="5"/>
                    <a:pt x="41" y="5"/>
                  </a:cubicBezTo>
                  <a:cubicBezTo>
                    <a:pt x="41" y="2"/>
                    <a:pt x="43" y="1"/>
                    <a:pt x="45" y="1"/>
                  </a:cubicBezTo>
                  <a:cubicBezTo>
                    <a:pt x="47" y="1"/>
                    <a:pt x="47" y="1"/>
                    <a:pt x="47" y="1"/>
                  </a:cubicBezTo>
                  <a:cubicBezTo>
                    <a:pt x="49" y="1"/>
                    <a:pt x="50" y="2"/>
                    <a:pt x="50" y="5"/>
                  </a:cubicBezTo>
                  <a:close/>
                  <a:moveTo>
                    <a:pt x="41" y="43"/>
                  </a:moveTo>
                  <a:cubicBezTo>
                    <a:pt x="41" y="25"/>
                    <a:pt x="41" y="25"/>
                    <a:pt x="41" y="25"/>
                  </a:cubicBezTo>
                  <a:cubicBezTo>
                    <a:pt x="41" y="14"/>
                    <a:pt x="34" y="9"/>
                    <a:pt x="25" y="9"/>
                  </a:cubicBezTo>
                  <a:cubicBezTo>
                    <a:pt x="16" y="9"/>
                    <a:pt x="10" y="14"/>
                    <a:pt x="10" y="25"/>
                  </a:cubicBezTo>
                  <a:cubicBezTo>
                    <a:pt x="10" y="43"/>
                    <a:pt x="10" y="43"/>
                    <a:pt x="10" y="43"/>
                  </a:cubicBezTo>
                  <a:cubicBezTo>
                    <a:pt x="10" y="53"/>
                    <a:pt x="16" y="59"/>
                    <a:pt x="25" y="59"/>
                  </a:cubicBezTo>
                  <a:cubicBezTo>
                    <a:pt x="34" y="59"/>
                    <a:pt x="41" y="53"/>
                    <a:pt x="41" y="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4" name="Freeform 17">
              <a:extLst>
                <a:ext uri="{FF2B5EF4-FFF2-40B4-BE49-F238E27FC236}">
                  <a16:creationId xmlns:a16="http://schemas.microsoft.com/office/drawing/2014/main" id="{5A1650D0-2EF6-4E08-BA24-B9ADA3106F1B}"/>
                </a:ext>
              </a:extLst>
            </p:cNvPr>
            <p:cNvSpPr>
              <a:spLocks/>
            </p:cNvSpPr>
            <p:nvPr/>
          </p:nvSpPr>
          <p:spPr bwMode="auto">
            <a:xfrm>
              <a:off x="3801" y="2359"/>
              <a:ext cx="313" cy="458"/>
            </a:xfrm>
            <a:custGeom>
              <a:avLst/>
              <a:gdLst>
                <a:gd name="T0" fmla="*/ 46 w 48"/>
                <a:gd name="T1" fmla="*/ 17 h 70"/>
                <a:gd name="T2" fmla="*/ 43 w 48"/>
                <a:gd name="T3" fmla="*/ 20 h 70"/>
                <a:gd name="T4" fmla="*/ 40 w 48"/>
                <a:gd name="T5" fmla="*/ 20 h 70"/>
                <a:gd name="T6" fmla="*/ 37 w 48"/>
                <a:gd name="T7" fmla="*/ 17 h 70"/>
                <a:gd name="T8" fmla="*/ 23 w 48"/>
                <a:gd name="T9" fmla="*/ 8 h 70"/>
                <a:gd name="T10" fmla="*/ 10 w 48"/>
                <a:gd name="T11" fmla="*/ 19 h 70"/>
                <a:gd name="T12" fmla="*/ 22 w 48"/>
                <a:gd name="T13" fmla="*/ 29 h 70"/>
                <a:gd name="T14" fmla="*/ 27 w 48"/>
                <a:gd name="T15" fmla="*/ 30 h 70"/>
                <a:gd name="T16" fmla="*/ 48 w 48"/>
                <a:gd name="T17" fmla="*/ 49 h 70"/>
                <a:gd name="T18" fmla="*/ 24 w 48"/>
                <a:gd name="T19" fmla="*/ 70 h 70"/>
                <a:gd name="T20" fmla="*/ 0 w 48"/>
                <a:gd name="T21" fmla="*/ 52 h 70"/>
                <a:gd name="T22" fmla="*/ 3 w 48"/>
                <a:gd name="T23" fmla="*/ 48 h 70"/>
                <a:gd name="T24" fmla="*/ 6 w 48"/>
                <a:gd name="T25" fmla="*/ 48 h 70"/>
                <a:gd name="T26" fmla="*/ 9 w 48"/>
                <a:gd name="T27" fmla="*/ 51 h 70"/>
                <a:gd name="T28" fmla="*/ 24 w 48"/>
                <a:gd name="T29" fmla="*/ 61 h 70"/>
                <a:gd name="T30" fmla="*/ 39 w 48"/>
                <a:gd name="T31" fmla="*/ 50 h 70"/>
                <a:gd name="T32" fmla="*/ 25 w 48"/>
                <a:gd name="T33" fmla="*/ 38 h 70"/>
                <a:gd name="T34" fmla="*/ 20 w 48"/>
                <a:gd name="T35" fmla="*/ 37 h 70"/>
                <a:gd name="T36" fmla="*/ 1 w 48"/>
                <a:gd name="T37" fmla="*/ 20 h 70"/>
                <a:gd name="T38" fmla="*/ 24 w 48"/>
                <a:gd name="T39" fmla="*/ 0 h 70"/>
                <a:gd name="T40" fmla="*/ 46 w 48"/>
                <a:gd name="T41" fmla="*/ 17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8" h="70">
                  <a:moveTo>
                    <a:pt x="46" y="17"/>
                  </a:moveTo>
                  <a:cubicBezTo>
                    <a:pt x="46" y="19"/>
                    <a:pt x="45" y="20"/>
                    <a:pt x="43" y="20"/>
                  </a:cubicBezTo>
                  <a:cubicBezTo>
                    <a:pt x="40" y="20"/>
                    <a:pt x="40" y="20"/>
                    <a:pt x="40" y="20"/>
                  </a:cubicBezTo>
                  <a:cubicBezTo>
                    <a:pt x="38" y="20"/>
                    <a:pt x="37" y="19"/>
                    <a:pt x="37" y="17"/>
                  </a:cubicBezTo>
                  <a:cubicBezTo>
                    <a:pt x="35" y="12"/>
                    <a:pt x="31" y="8"/>
                    <a:pt x="23" y="8"/>
                  </a:cubicBezTo>
                  <a:cubicBezTo>
                    <a:pt x="15" y="8"/>
                    <a:pt x="10" y="13"/>
                    <a:pt x="10" y="19"/>
                  </a:cubicBezTo>
                  <a:cubicBezTo>
                    <a:pt x="10" y="26"/>
                    <a:pt x="16" y="27"/>
                    <a:pt x="22" y="29"/>
                  </a:cubicBezTo>
                  <a:cubicBezTo>
                    <a:pt x="27" y="30"/>
                    <a:pt x="27" y="30"/>
                    <a:pt x="27" y="30"/>
                  </a:cubicBezTo>
                  <a:cubicBezTo>
                    <a:pt x="41" y="33"/>
                    <a:pt x="48" y="38"/>
                    <a:pt x="48" y="49"/>
                  </a:cubicBezTo>
                  <a:cubicBezTo>
                    <a:pt x="48" y="61"/>
                    <a:pt x="39" y="70"/>
                    <a:pt x="24" y="70"/>
                  </a:cubicBezTo>
                  <a:cubicBezTo>
                    <a:pt x="11" y="70"/>
                    <a:pt x="1" y="62"/>
                    <a:pt x="0" y="52"/>
                  </a:cubicBezTo>
                  <a:cubicBezTo>
                    <a:pt x="0" y="50"/>
                    <a:pt x="1" y="48"/>
                    <a:pt x="3" y="48"/>
                  </a:cubicBezTo>
                  <a:cubicBezTo>
                    <a:pt x="6" y="48"/>
                    <a:pt x="6" y="48"/>
                    <a:pt x="6" y="48"/>
                  </a:cubicBezTo>
                  <a:cubicBezTo>
                    <a:pt x="8" y="48"/>
                    <a:pt x="8" y="49"/>
                    <a:pt x="9" y="51"/>
                  </a:cubicBezTo>
                  <a:cubicBezTo>
                    <a:pt x="11" y="56"/>
                    <a:pt x="15" y="61"/>
                    <a:pt x="24" y="61"/>
                  </a:cubicBezTo>
                  <a:cubicBezTo>
                    <a:pt x="34" y="61"/>
                    <a:pt x="39" y="57"/>
                    <a:pt x="39" y="50"/>
                  </a:cubicBezTo>
                  <a:cubicBezTo>
                    <a:pt x="39" y="43"/>
                    <a:pt x="35" y="41"/>
                    <a:pt x="25" y="38"/>
                  </a:cubicBezTo>
                  <a:cubicBezTo>
                    <a:pt x="20" y="37"/>
                    <a:pt x="20" y="37"/>
                    <a:pt x="20" y="37"/>
                  </a:cubicBezTo>
                  <a:cubicBezTo>
                    <a:pt x="10" y="35"/>
                    <a:pt x="1" y="31"/>
                    <a:pt x="1" y="20"/>
                  </a:cubicBezTo>
                  <a:cubicBezTo>
                    <a:pt x="1" y="9"/>
                    <a:pt x="10" y="0"/>
                    <a:pt x="24" y="0"/>
                  </a:cubicBezTo>
                  <a:cubicBezTo>
                    <a:pt x="36" y="0"/>
                    <a:pt x="45" y="7"/>
                    <a:pt x="46"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5" name="Freeform 18">
              <a:extLst>
                <a:ext uri="{FF2B5EF4-FFF2-40B4-BE49-F238E27FC236}">
                  <a16:creationId xmlns:a16="http://schemas.microsoft.com/office/drawing/2014/main" id="{4121E44D-74EF-4D88-BF6A-B6AA2456B3F9}"/>
                </a:ext>
              </a:extLst>
            </p:cNvPr>
            <p:cNvSpPr>
              <a:spLocks noEditPoints="1"/>
            </p:cNvSpPr>
            <p:nvPr/>
          </p:nvSpPr>
          <p:spPr bwMode="auto">
            <a:xfrm>
              <a:off x="4199" y="2359"/>
              <a:ext cx="332" cy="458"/>
            </a:xfrm>
            <a:custGeom>
              <a:avLst/>
              <a:gdLst>
                <a:gd name="T0" fmla="*/ 51 w 51"/>
                <a:gd name="T1" fmla="*/ 23 h 70"/>
                <a:gd name="T2" fmla="*/ 51 w 51"/>
                <a:gd name="T3" fmla="*/ 46 h 70"/>
                <a:gd name="T4" fmla="*/ 25 w 51"/>
                <a:gd name="T5" fmla="*/ 70 h 70"/>
                <a:gd name="T6" fmla="*/ 0 w 51"/>
                <a:gd name="T7" fmla="*/ 46 h 70"/>
                <a:gd name="T8" fmla="*/ 0 w 51"/>
                <a:gd name="T9" fmla="*/ 23 h 70"/>
                <a:gd name="T10" fmla="*/ 25 w 51"/>
                <a:gd name="T11" fmla="*/ 0 h 70"/>
                <a:gd name="T12" fmla="*/ 51 w 51"/>
                <a:gd name="T13" fmla="*/ 23 h 70"/>
                <a:gd name="T14" fmla="*/ 9 w 51"/>
                <a:gd name="T15" fmla="*/ 24 h 70"/>
                <a:gd name="T16" fmla="*/ 9 w 51"/>
                <a:gd name="T17" fmla="*/ 45 h 70"/>
                <a:gd name="T18" fmla="*/ 25 w 51"/>
                <a:gd name="T19" fmla="*/ 61 h 70"/>
                <a:gd name="T20" fmla="*/ 41 w 51"/>
                <a:gd name="T21" fmla="*/ 45 h 70"/>
                <a:gd name="T22" fmla="*/ 41 w 51"/>
                <a:gd name="T23" fmla="*/ 24 h 70"/>
                <a:gd name="T24" fmla="*/ 25 w 51"/>
                <a:gd name="T25" fmla="*/ 8 h 70"/>
                <a:gd name="T26" fmla="*/ 9 w 51"/>
                <a:gd name="T27" fmla="*/ 2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 h="70">
                  <a:moveTo>
                    <a:pt x="51" y="23"/>
                  </a:moveTo>
                  <a:cubicBezTo>
                    <a:pt x="51" y="46"/>
                    <a:pt x="51" y="46"/>
                    <a:pt x="51" y="46"/>
                  </a:cubicBezTo>
                  <a:cubicBezTo>
                    <a:pt x="51" y="60"/>
                    <a:pt x="40" y="70"/>
                    <a:pt x="25" y="70"/>
                  </a:cubicBezTo>
                  <a:cubicBezTo>
                    <a:pt x="11" y="70"/>
                    <a:pt x="0" y="60"/>
                    <a:pt x="0" y="46"/>
                  </a:cubicBezTo>
                  <a:cubicBezTo>
                    <a:pt x="0" y="23"/>
                    <a:pt x="0" y="23"/>
                    <a:pt x="0" y="23"/>
                  </a:cubicBezTo>
                  <a:cubicBezTo>
                    <a:pt x="0" y="9"/>
                    <a:pt x="10" y="0"/>
                    <a:pt x="25" y="0"/>
                  </a:cubicBezTo>
                  <a:cubicBezTo>
                    <a:pt x="40" y="0"/>
                    <a:pt x="51" y="9"/>
                    <a:pt x="51" y="23"/>
                  </a:cubicBezTo>
                  <a:close/>
                  <a:moveTo>
                    <a:pt x="9" y="24"/>
                  </a:moveTo>
                  <a:cubicBezTo>
                    <a:pt x="9" y="45"/>
                    <a:pt x="9" y="45"/>
                    <a:pt x="9" y="45"/>
                  </a:cubicBezTo>
                  <a:cubicBezTo>
                    <a:pt x="9" y="56"/>
                    <a:pt x="16" y="61"/>
                    <a:pt x="25" y="61"/>
                  </a:cubicBezTo>
                  <a:cubicBezTo>
                    <a:pt x="35" y="61"/>
                    <a:pt x="41" y="56"/>
                    <a:pt x="41" y="45"/>
                  </a:cubicBezTo>
                  <a:cubicBezTo>
                    <a:pt x="41" y="24"/>
                    <a:pt x="41" y="24"/>
                    <a:pt x="41" y="24"/>
                  </a:cubicBezTo>
                  <a:cubicBezTo>
                    <a:pt x="41" y="14"/>
                    <a:pt x="35" y="8"/>
                    <a:pt x="25" y="8"/>
                  </a:cubicBezTo>
                  <a:cubicBezTo>
                    <a:pt x="16" y="8"/>
                    <a:pt x="9" y="14"/>
                    <a:pt x="9"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6" name="Freeform 19">
              <a:extLst>
                <a:ext uri="{FF2B5EF4-FFF2-40B4-BE49-F238E27FC236}">
                  <a16:creationId xmlns:a16="http://schemas.microsoft.com/office/drawing/2014/main" id="{8DA6A9ED-B94F-42E0-9B2D-94669062A01E}"/>
                </a:ext>
              </a:extLst>
            </p:cNvPr>
            <p:cNvSpPr>
              <a:spLocks/>
            </p:cNvSpPr>
            <p:nvPr/>
          </p:nvSpPr>
          <p:spPr bwMode="auto">
            <a:xfrm>
              <a:off x="4622" y="2359"/>
              <a:ext cx="326" cy="458"/>
            </a:xfrm>
            <a:custGeom>
              <a:avLst/>
              <a:gdLst>
                <a:gd name="T0" fmla="*/ 40 w 50"/>
                <a:gd name="T1" fmla="*/ 48 h 70"/>
                <a:gd name="T2" fmla="*/ 44 w 50"/>
                <a:gd name="T3" fmla="*/ 45 h 70"/>
                <a:gd name="T4" fmla="*/ 47 w 50"/>
                <a:gd name="T5" fmla="*/ 45 h 70"/>
                <a:gd name="T6" fmla="*/ 50 w 50"/>
                <a:gd name="T7" fmla="*/ 48 h 70"/>
                <a:gd name="T8" fmla="*/ 25 w 50"/>
                <a:gd name="T9" fmla="*/ 70 h 70"/>
                <a:gd name="T10" fmla="*/ 0 w 50"/>
                <a:gd name="T11" fmla="*/ 46 h 70"/>
                <a:gd name="T12" fmla="*/ 0 w 50"/>
                <a:gd name="T13" fmla="*/ 23 h 70"/>
                <a:gd name="T14" fmla="*/ 25 w 50"/>
                <a:gd name="T15" fmla="*/ 0 h 70"/>
                <a:gd name="T16" fmla="*/ 50 w 50"/>
                <a:gd name="T17" fmla="*/ 21 h 70"/>
                <a:gd name="T18" fmla="*/ 47 w 50"/>
                <a:gd name="T19" fmla="*/ 24 h 70"/>
                <a:gd name="T20" fmla="*/ 44 w 50"/>
                <a:gd name="T21" fmla="*/ 24 h 70"/>
                <a:gd name="T22" fmla="*/ 40 w 50"/>
                <a:gd name="T23" fmla="*/ 21 h 70"/>
                <a:gd name="T24" fmla="*/ 25 w 50"/>
                <a:gd name="T25" fmla="*/ 8 h 70"/>
                <a:gd name="T26" fmla="*/ 9 w 50"/>
                <a:gd name="T27" fmla="*/ 24 h 70"/>
                <a:gd name="T28" fmla="*/ 9 w 50"/>
                <a:gd name="T29" fmla="*/ 45 h 70"/>
                <a:gd name="T30" fmla="*/ 25 w 50"/>
                <a:gd name="T31" fmla="*/ 61 h 70"/>
                <a:gd name="T32" fmla="*/ 40 w 50"/>
                <a:gd name="T33" fmla="*/ 48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70">
                  <a:moveTo>
                    <a:pt x="40" y="48"/>
                  </a:moveTo>
                  <a:cubicBezTo>
                    <a:pt x="41" y="46"/>
                    <a:pt x="42" y="45"/>
                    <a:pt x="44" y="45"/>
                  </a:cubicBezTo>
                  <a:cubicBezTo>
                    <a:pt x="47" y="45"/>
                    <a:pt x="47" y="45"/>
                    <a:pt x="47" y="45"/>
                  </a:cubicBezTo>
                  <a:cubicBezTo>
                    <a:pt x="49" y="45"/>
                    <a:pt x="50" y="46"/>
                    <a:pt x="50" y="48"/>
                  </a:cubicBezTo>
                  <a:cubicBezTo>
                    <a:pt x="48" y="62"/>
                    <a:pt x="39" y="70"/>
                    <a:pt x="25" y="70"/>
                  </a:cubicBezTo>
                  <a:cubicBezTo>
                    <a:pt x="11" y="70"/>
                    <a:pt x="0" y="60"/>
                    <a:pt x="0" y="46"/>
                  </a:cubicBezTo>
                  <a:cubicBezTo>
                    <a:pt x="0" y="23"/>
                    <a:pt x="0" y="23"/>
                    <a:pt x="0" y="23"/>
                  </a:cubicBezTo>
                  <a:cubicBezTo>
                    <a:pt x="0" y="10"/>
                    <a:pt x="11" y="0"/>
                    <a:pt x="25" y="0"/>
                  </a:cubicBezTo>
                  <a:cubicBezTo>
                    <a:pt x="39" y="0"/>
                    <a:pt x="48" y="8"/>
                    <a:pt x="50" y="21"/>
                  </a:cubicBezTo>
                  <a:cubicBezTo>
                    <a:pt x="50" y="23"/>
                    <a:pt x="49" y="24"/>
                    <a:pt x="47" y="24"/>
                  </a:cubicBezTo>
                  <a:cubicBezTo>
                    <a:pt x="44" y="24"/>
                    <a:pt x="44" y="24"/>
                    <a:pt x="44" y="24"/>
                  </a:cubicBezTo>
                  <a:cubicBezTo>
                    <a:pt x="42" y="24"/>
                    <a:pt x="41" y="23"/>
                    <a:pt x="40" y="21"/>
                  </a:cubicBezTo>
                  <a:cubicBezTo>
                    <a:pt x="39" y="13"/>
                    <a:pt x="34" y="8"/>
                    <a:pt x="25" y="8"/>
                  </a:cubicBezTo>
                  <a:cubicBezTo>
                    <a:pt x="16" y="8"/>
                    <a:pt x="9" y="14"/>
                    <a:pt x="9" y="24"/>
                  </a:cubicBezTo>
                  <a:cubicBezTo>
                    <a:pt x="9" y="45"/>
                    <a:pt x="9" y="45"/>
                    <a:pt x="9" y="45"/>
                  </a:cubicBezTo>
                  <a:cubicBezTo>
                    <a:pt x="9" y="55"/>
                    <a:pt x="16" y="61"/>
                    <a:pt x="25" y="61"/>
                  </a:cubicBezTo>
                  <a:cubicBezTo>
                    <a:pt x="34" y="61"/>
                    <a:pt x="39" y="56"/>
                    <a:pt x="40"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7" name="Freeform 20">
              <a:extLst>
                <a:ext uri="{FF2B5EF4-FFF2-40B4-BE49-F238E27FC236}">
                  <a16:creationId xmlns:a16="http://schemas.microsoft.com/office/drawing/2014/main" id="{70F241FE-4840-48FF-BD0E-4070DF25C97D}"/>
                </a:ext>
              </a:extLst>
            </p:cNvPr>
            <p:cNvSpPr>
              <a:spLocks noEditPoints="1"/>
            </p:cNvSpPr>
            <p:nvPr/>
          </p:nvSpPr>
          <p:spPr bwMode="auto">
            <a:xfrm>
              <a:off x="5013" y="2189"/>
              <a:ext cx="117" cy="615"/>
            </a:xfrm>
            <a:custGeom>
              <a:avLst/>
              <a:gdLst>
                <a:gd name="T0" fmla="*/ 9 w 18"/>
                <a:gd name="T1" fmla="*/ 91 h 94"/>
                <a:gd name="T2" fmla="*/ 9 w 18"/>
                <a:gd name="T3" fmla="*/ 35 h 94"/>
                <a:gd name="T4" fmla="*/ 3 w 18"/>
                <a:gd name="T5" fmla="*/ 35 h 94"/>
                <a:gd name="T6" fmla="*/ 0 w 18"/>
                <a:gd name="T7" fmla="*/ 32 h 94"/>
                <a:gd name="T8" fmla="*/ 0 w 18"/>
                <a:gd name="T9" fmla="*/ 30 h 94"/>
                <a:gd name="T10" fmla="*/ 3 w 18"/>
                <a:gd name="T11" fmla="*/ 27 h 94"/>
                <a:gd name="T12" fmla="*/ 15 w 18"/>
                <a:gd name="T13" fmla="*/ 27 h 94"/>
                <a:gd name="T14" fmla="*/ 18 w 18"/>
                <a:gd name="T15" fmla="*/ 30 h 94"/>
                <a:gd name="T16" fmla="*/ 18 w 18"/>
                <a:gd name="T17" fmla="*/ 91 h 94"/>
                <a:gd name="T18" fmla="*/ 15 w 18"/>
                <a:gd name="T19" fmla="*/ 94 h 94"/>
                <a:gd name="T20" fmla="*/ 12 w 18"/>
                <a:gd name="T21" fmla="*/ 94 h 94"/>
                <a:gd name="T22" fmla="*/ 9 w 18"/>
                <a:gd name="T23" fmla="*/ 91 h 94"/>
                <a:gd name="T24" fmla="*/ 18 w 18"/>
                <a:gd name="T25" fmla="*/ 3 h 94"/>
                <a:gd name="T26" fmla="*/ 18 w 18"/>
                <a:gd name="T27" fmla="*/ 9 h 94"/>
                <a:gd name="T28" fmla="*/ 15 w 18"/>
                <a:gd name="T29" fmla="*/ 12 h 94"/>
                <a:gd name="T30" fmla="*/ 9 w 18"/>
                <a:gd name="T31" fmla="*/ 12 h 94"/>
                <a:gd name="T32" fmla="*/ 6 w 18"/>
                <a:gd name="T33" fmla="*/ 9 h 94"/>
                <a:gd name="T34" fmla="*/ 6 w 18"/>
                <a:gd name="T35" fmla="*/ 3 h 94"/>
                <a:gd name="T36" fmla="*/ 9 w 18"/>
                <a:gd name="T37" fmla="*/ 0 h 94"/>
                <a:gd name="T38" fmla="*/ 15 w 18"/>
                <a:gd name="T39" fmla="*/ 0 h 94"/>
                <a:gd name="T40" fmla="*/ 18 w 18"/>
                <a:gd name="T41" fmla="*/ 3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 h="94">
                  <a:moveTo>
                    <a:pt x="9" y="91"/>
                  </a:moveTo>
                  <a:cubicBezTo>
                    <a:pt x="9" y="35"/>
                    <a:pt x="9" y="35"/>
                    <a:pt x="9" y="35"/>
                  </a:cubicBezTo>
                  <a:cubicBezTo>
                    <a:pt x="3" y="35"/>
                    <a:pt x="3" y="35"/>
                    <a:pt x="3" y="35"/>
                  </a:cubicBezTo>
                  <a:cubicBezTo>
                    <a:pt x="1" y="35"/>
                    <a:pt x="0" y="34"/>
                    <a:pt x="0" y="32"/>
                  </a:cubicBezTo>
                  <a:cubicBezTo>
                    <a:pt x="0" y="30"/>
                    <a:pt x="0" y="30"/>
                    <a:pt x="0" y="30"/>
                  </a:cubicBezTo>
                  <a:cubicBezTo>
                    <a:pt x="0" y="28"/>
                    <a:pt x="1" y="27"/>
                    <a:pt x="3" y="27"/>
                  </a:cubicBezTo>
                  <a:cubicBezTo>
                    <a:pt x="15" y="27"/>
                    <a:pt x="15" y="27"/>
                    <a:pt x="15" y="27"/>
                  </a:cubicBezTo>
                  <a:cubicBezTo>
                    <a:pt x="17" y="27"/>
                    <a:pt x="18" y="28"/>
                    <a:pt x="18" y="30"/>
                  </a:cubicBezTo>
                  <a:cubicBezTo>
                    <a:pt x="18" y="91"/>
                    <a:pt x="18" y="91"/>
                    <a:pt x="18" y="91"/>
                  </a:cubicBezTo>
                  <a:cubicBezTo>
                    <a:pt x="18" y="93"/>
                    <a:pt x="17" y="94"/>
                    <a:pt x="15" y="94"/>
                  </a:cubicBezTo>
                  <a:cubicBezTo>
                    <a:pt x="12" y="94"/>
                    <a:pt x="12" y="94"/>
                    <a:pt x="12" y="94"/>
                  </a:cubicBezTo>
                  <a:cubicBezTo>
                    <a:pt x="10" y="94"/>
                    <a:pt x="9" y="93"/>
                    <a:pt x="9" y="91"/>
                  </a:cubicBezTo>
                  <a:close/>
                  <a:moveTo>
                    <a:pt x="18" y="3"/>
                  </a:moveTo>
                  <a:cubicBezTo>
                    <a:pt x="18" y="9"/>
                    <a:pt x="18" y="9"/>
                    <a:pt x="18" y="9"/>
                  </a:cubicBezTo>
                  <a:cubicBezTo>
                    <a:pt x="18" y="11"/>
                    <a:pt x="17" y="12"/>
                    <a:pt x="15" y="12"/>
                  </a:cubicBezTo>
                  <a:cubicBezTo>
                    <a:pt x="9" y="12"/>
                    <a:pt x="9" y="12"/>
                    <a:pt x="9" y="12"/>
                  </a:cubicBezTo>
                  <a:cubicBezTo>
                    <a:pt x="7" y="12"/>
                    <a:pt x="6" y="11"/>
                    <a:pt x="6" y="9"/>
                  </a:cubicBezTo>
                  <a:cubicBezTo>
                    <a:pt x="6" y="3"/>
                    <a:pt x="6" y="3"/>
                    <a:pt x="6" y="3"/>
                  </a:cubicBezTo>
                  <a:cubicBezTo>
                    <a:pt x="6" y="1"/>
                    <a:pt x="7" y="0"/>
                    <a:pt x="9" y="0"/>
                  </a:cubicBezTo>
                  <a:cubicBezTo>
                    <a:pt x="15" y="0"/>
                    <a:pt x="15" y="0"/>
                    <a:pt x="15" y="0"/>
                  </a:cubicBezTo>
                  <a:cubicBezTo>
                    <a:pt x="17" y="0"/>
                    <a:pt x="18" y="1"/>
                    <a:pt x="18"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8" name="Freeform 21">
              <a:extLst>
                <a:ext uri="{FF2B5EF4-FFF2-40B4-BE49-F238E27FC236}">
                  <a16:creationId xmlns:a16="http://schemas.microsoft.com/office/drawing/2014/main" id="{4B081114-E7F0-47C4-B16D-C417A7A64C5B}"/>
                </a:ext>
              </a:extLst>
            </p:cNvPr>
            <p:cNvSpPr>
              <a:spLocks noEditPoints="1"/>
            </p:cNvSpPr>
            <p:nvPr/>
          </p:nvSpPr>
          <p:spPr bwMode="auto">
            <a:xfrm>
              <a:off x="5241" y="2359"/>
              <a:ext cx="326" cy="458"/>
            </a:xfrm>
            <a:custGeom>
              <a:avLst/>
              <a:gdLst>
                <a:gd name="T0" fmla="*/ 10 w 50"/>
                <a:gd name="T1" fmla="*/ 36 h 70"/>
                <a:gd name="T2" fmla="*/ 10 w 50"/>
                <a:gd name="T3" fmla="*/ 45 h 70"/>
                <a:gd name="T4" fmla="*/ 25 w 50"/>
                <a:gd name="T5" fmla="*/ 61 h 70"/>
                <a:gd name="T6" fmla="*/ 41 w 50"/>
                <a:gd name="T7" fmla="*/ 49 h 70"/>
                <a:gd name="T8" fmla="*/ 44 w 50"/>
                <a:gd name="T9" fmla="*/ 46 h 70"/>
                <a:gd name="T10" fmla="*/ 47 w 50"/>
                <a:gd name="T11" fmla="*/ 46 h 70"/>
                <a:gd name="T12" fmla="*/ 50 w 50"/>
                <a:gd name="T13" fmla="*/ 49 h 70"/>
                <a:gd name="T14" fmla="*/ 25 w 50"/>
                <a:gd name="T15" fmla="*/ 70 h 70"/>
                <a:gd name="T16" fmla="*/ 0 w 50"/>
                <a:gd name="T17" fmla="*/ 46 h 70"/>
                <a:gd name="T18" fmla="*/ 0 w 50"/>
                <a:gd name="T19" fmla="*/ 23 h 70"/>
                <a:gd name="T20" fmla="*/ 25 w 50"/>
                <a:gd name="T21" fmla="*/ 0 h 70"/>
                <a:gd name="T22" fmla="*/ 50 w 50"/>
                <a:gd name="T23" fmla="*/ 23 h 70"/>
                <a:gd name="T24" fmla="*/ 50 w 50"/>
                <a:gd name="T25" fmla="*/ 33 h 70"/>
                <a:gd name="T26" fmla="*/ 47 w 50"/>
                <a:gd name="T27" fmla="*/ 36 h 70"/>
                <a:gd name="T28" fmla="*/ 10 w 50"/>
                <a:gd name="T29" fmla="*/ 36 h 70"/>
                <a:gd name="T30" fmla="*/ 10 w 50"/>
                <a:gd name="T31" fmla="*/ 24 h 70"/>
                <a:gd name="T32" fmla="*/ 10 w 50"/>
                <a:gd name="T33" fmla="*/ 28 h 70"/>
                <a:gd name="T34" fmla="*/ 41 w 50"/>
                <a:gd name="T35" fmla="*/ 28 h 70"/>
                <a:gd name="T36" fmla="*/ 41 w 50"/>
                <a:gd name="T37" fmla="*/ 24 h 70"/>
                <a:gd name="T38" fmla="*/ 25 w 50"/>
                <a:gd name="T39" fmla="*/ 8 h 70"/>
                <a:gd name="T40" fmla="*/ 10 w 50"/>
                <a:gd name="T41" fmla="*/ 2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70">
                  <a:moveTo>
                    <a:pt x="10" y="36"/>
                  </a:moveTo>
                  <a:cubicBezTo>
                    <a:pt x="10" y="45"/>
                    <a:pt x="10" y="45"/>
                    <a:pt x="10" y="45"/>
                  </a:cubicBezTo>
                  <a:cubicBezTo>
                    <a:pt x="10" y="55"/>
                    <a:pt x="16" y="61"/>
                    <a:pt x="25" y="61"/>
                  </a:cubicBezTo>
                  <a:cubicBezTo>
                    <a:pt x="35" y="61"/>
                    <a:pt x="39" y="57"/>
                    <a:pt x="41" y="49"/>
                  </a:cubicBezTo>
                  <a:cubicBezTo>
                    <a:pt x="41" y="47"/>
                    <a:pt x="42" y="46"/>
                    <a:pt x="44" y="46"/>
                  </a:cubicBezTo>
                  <a:cubicBezTo>
                    <a:pt x="47" y="46"/>
                    <a:pt x="47" y="46"/>
                    <a:pt x="47" y="46"/>
                  </a:cubicBezTo>
                  <a:cubicBezTo>
                    <a:pt x="49" y="46"/>
                    <a:pt x="50" y="47"/>
                    <a:pt x="50" y="49"/>
                  </a:cubicBezTo>
                  <a:cubicBezTo>
                    <a:pt x="48" y="62"/>
                    <a:pt x="39" y="70"/>
                    <a:pt x="25" y="70"/>
                  </a:cubicBezTo>
                  <a:cubicBezTo>
                    <a:pt x="11" y="70"/>
                    <a:pt x="0" y="60"/>
                    <a:pt x="0" y="46"/>
                  </a:cubicBezTo>
                  <a:cubicBezTo>
                    <a:pt x="0" y="23"/>
                    <a:pt x="0" y="23"/>
                    <a:pt x="0" y="23"/>
                  </a:cubicBezTo>
                  <a:cubicBezTo>
                    <a:pt x="0" y="10"/>
                    <a:pt x="11" y="0"/>
                    <a:pt x="25" y="0"/>
                  </a:cubicBezTo>
                  <a:cubicBezTo>
                    <a:pt x="40" y="0"/>
                    <a:pt x="50" y="10"/>
                    <a:pt x="50" y="23"/>
                  </a:cubicBezTo>
                  <a:cubicBezTo>
                    <a:pt x="50" y="33"/>
                    <a:pt x="50" y="33"/>
                    <a:pt x="50" y="33"/>
                  </a:cubicBezTo>
                  <a:cubicBezTo>
                    <a:pt x="50" y="35"/>
                    <a:pt x="49" y="36"/>
                    <a:pt x="47" y="36"/>
                  </a:cubicBezTo>
                  <a:lnTo>
                    <a:pt x="10" y="36"/>
                  </a:lnTo>
                  <a:close/>
                  <a:moveTo>
                    <a:pt x="10" y="24"/>
                  </a:moveTo>
                  <a:cubicBezTo>
                    <a:pt x="10" y="28"/>
                    <a:pt x="10" y="28"/>
                    <a:pt x="10" y="28"/>
                  </a:cubicBezTo>
                  <a:cubicBezTo>
                    <a:pt x="41" y="28"/>
                    <a:pt x="41" y="28"/>
                    <a:pt x="41" y="28"/>
                  </a:cubicBezTo>
                  <a:cubicBezTo>
                    <a:pt x="41" y="24"/>
                    <a:pt x="41" y="24"/>
                    <a:pt x="41" y="24"/>
                  </a:cubicBezTo>
                  <a:cubicBezTo>
                    <a:pt x="41" y="14"/>
                    <a:pt x="35" y="8"/>
                    <a:pt x="25" y="8"/>
                  </a:cubicBezTo>
                  <a:cubicBezTo>
                    <a:pt x="16" y="8"/>
                    <a:pt x="10" y="14"/>
                    <a:pt x="10"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9" name="Freeform 22">
              <a:extLst>
                <a:ext uri="{FF2B5EF4-FFF2-40B4-BE49-F238E27FC236}">
                  <a16:creationId xmlns:a16="http://schemas.microsoft.com/office/drawing/2014/main" id="{89FB044D-4A51-46FE-ADBC-FB1890B4EB02}"/>
                </a:ext>
              </a:extLst>
            </p:cNvPr>
            <p:cNvSpPr>
              <a:spLocks/>
            </p:cNvSpPr>
            <p:nvPr/>
          </p:nvSpPr>
          <p:spPr bwMode="auto">
            <a:xfrm>
              <a:off x="5626" y="2189"/>
              <a:ext cx="215" cy="621"/>
            </a:xfrm>
            <a:custGeom>
              <a:avLst/>
              <a:gdLst>
                <a:gd name="T0" fmla="*/ 20 w 33"/>
                <a:gd name="T1" fmla="*/ 35 h 95"/>
                <a:gd name="T2" fmla="*/ 20 w 33"/>
                <a:gd name="T3" fmla="*/ 74 h 95"/>
                <a:gd name="T4" fmla="*/ 30 w 33"/>
                <a:gd name="T5" fmla="*/ 86 h 95"/>
                <a:gd name="T6" fmla="*/ 33 w 33"/>
                <a:gd name="T7" fmla="*/ 89 h 95"/>
                <a:gd name="T8" fmla="*/ 33 w 33"/>
                <a:gd name="T9" fmla="*/ 92 h 95"/>
                <a:gd name="T10" fmla="*/ 30 w 33"/>
                <a:gd name="T11" fmla="*/ 95 h 95"/>
                <a:gd name="T12" fmla="*/ 11 w 33"/>
                <a:gd name="T13" fmla="*/ 75 h 95"/>
                <a:gd name="T14" fmla="*/ 11 w 33"/>
                <a:gd name="T15" fmla="*/ 35 h 95"/>
                <a:gd name="T16" fmla="*/ 4 w 33"/>
                <a:gd name="T17" fmla="*/ 35 h 95"/>
                <a:gd name="T18" fmla="*/ 0 w 33"/>
                <a:gd name="T19" fmla="*/ 32 h 95"/>
                <a:gd name="T20" fmla="*/ 0 w 33"/>
                <a:gd name="T21" fmla="*/ 30 h 95"/>
                <a:gd name="T22" fmla="*/ 4 w 33"/>
                <a:gd name="T23" fmla="*/ 27 h 95"/>
                <a:gd name="T24" fmla="*/ 11 w 33"/>
                <a:gd name="T25" fmla="*/ 27 h 95"/>
                <a:gd name="T26" fmla="*/ 11 w 33"/>
                <a:gd name="T27" fmla="*/ 3 h 95"/>
                <a:gd name="T28" fmla="*/ 14 w 33"/>
                <a:gd name="T29" fmla="*/ 0 h 95"/>
                <a:gd name="T30" fmla="*/ 17 w 33"/>
                <a:gd name="T31" fmla="*/ 0 h 95"/>
                <a:gd name="T32" fmla="*/ 20 w 33"/>
                <a:gd name="T33" fmla="*/ 3 h 95"/>
                <a:gd name="T34" fmla="*/ 20 w 33"/>
                <a:gd name="T35" fmla="*/ 27 h 95"/>
                <a:gd name="T36" fmla="*/ 30 w 33"/>
                <a:gd name="T37" fmla="*/ 27 h 95"/>
                <a:gd name="T38" fmla="*/ 33 w 33"/>
                <a:gd name="T39" fmla="*/ 30 h 95"/>
                <a:gd name="T40" fmla="*/ 33 w 33"/>
                <a:gd name="T41" fmla="*/ 32 h 95"/>
                <a:gd name="T42" fmla="*/ 30 w 33"/>
                <a:gd name="T43" fmla="*/ 35 h 95"/>
                <a:gd name="T44" fmla="*/ 20 w 33"/>
                <a:gd name="T45" fmla="*/ 3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3" h="95">
                  <a:moveTo>
                    <a:pt x="20" y="35"/>
                  </a:moveTo>
                  <a:cubicBezTo>
                    <a:pt x="20" y="74"/>
                    <a:pt x="20" y="74"/>
                    <a:pt x="20" y="74"/>
                  </a:cubicBezTo>
                  <a:cubicBezTo>
                    <a:pt x="20" y="82"/>
                    <a:pt x="24" y="85"/>
                    <a:pt x="30" y="86"/>
                  </a:cubicBezTo>
                  <a:cubicBezTo>
                    <a:pt x="32" y="86"/>
                    <a:pt x="33" y="87"/>
                    <a:pt x="33" y="89"/>
                  </a:cubicBezTo>
                  <a:cubicBezTo>
                    <a:pt x="33" y="92"/>
                    <a:pt x="33" y="92"/>
                    <a:pt x="33" y="92"/>
                  </a:cubicBezTo>
                  <a:cubicBezTo>
                    <a:pt x="33" y="94"/>
                    <a:pt x="32" y="95"/>
                    <a:pt x="30" y="95"/>
                  </a:cubicBezTo>
                  <a:cubicBezTo>
                    <a:pt x="18" y="95"/>
                    <a:pt x="11" y="87"/>
                    <a:pt x="11" y="75"/>
                  </a:cubicBezTo>
                  <a:cubicBezTo>
                    <a:pt x="11" y="35"/>
                    <a:pt x="11" y="35"/>
                    <a:pt x="11" y="35"/>
                  </a:cubicBezTo>
                  <a:cubicBezTo>
                    <a:pt x="4" y="35"/>
                    <a:pt x="4" y="35"/>
                    <a:pt x="4" y="35"/>
                  </a:cubicBezTo>
                  <a:cubicBezTo>
                    <a:pt x="1" y="35"/>
                    <a:pt x="0" y="34"/>
                    <a:pt x="0" y="32"/>
                  </a:cubicBezTo>
                  <a:cubicBezTo>
                    <a:pt x="0" y="30"/>
                    <a:pt x="0" y="30"/>
                    <a:pt x="0" y="30"/>
                  </a:cubicBezTo>
                  <a:cubicBezTo>
                    <a:pt x="0" y="28"/>
                    <a:pt x="1" y="27"/>
                    <a:pt x="4" y="27"/>
                  </a:cubicBezTo>
                  <a:cubicBezTo>
                    <a:pt x="11" y="27"/>
                    <a:pt x="11" y="27"/>
                    <a:pt x="11" y="27"/>
                  </a:cubicBezTo>
                  <a:cubicBezTo>
                    <a:pt x="11" y="3"/>
                    <a:pt x="11" y="3"/>
                    <a:pt x="11" y="3"/>
                  </a:cubicBezTo>
                  <a:cubicBezTo>
                    <a:pt x="11" y="1"/>
                    <a:pt x="12" y="0"/>
                    <a:pt x="14" y="0"/>
                  </a:cubicBezTo>
                  <a:cubicBezTo>
                    <a:pt x="17" y="0"/>
                    <a:pt x="17" y="0"/>
                    <a:pt x="17" y="0"/>
                  </a:cubicBezTo>
                  <a:cubicBezTo>
                    <a:pt x="19" y="0"/>
                    <a:pt x="20" y="1"/>
                    <a:pt x="20" y="3"/>
                  </a:cubicBezTo>
                  <a:cubicBezTo>
                    <a:pt x="20" y="27"/>
                    <a:pt x="20" y="27"/>
                    <a:pt x="20" y="27"/>
                  </a:cubicBezTo>
                  <a:cubicBezTo>
                    <a:pt x="30" y="27"/>
                    <a:pt x="30" y="27"/>
                    <a:pt x="30" y="27"/>
                  </a:cubicBezTo>
                  <a:cubicBezTo>
                    <a:pt x="32" y="27"/>
                    <a:pt x="33" y="28"/>
                    <a:pt x="33" y="30"/>
                  </a:cubicBezTo>
                  <a:cubicBezTo>
                    <a:pt x="33" y="32"/>
                    <a:pt x="33" y="32"/>
                    <a:pt x="33" y="32"/>
                  </a:cubicBezTo>
                  <a:cubicBezTo>
                    <a:pt x="33" y="34"/>
                    <a:pt x="32" y="35"/>
                    <a:pt x="30" y="35"/>
                  </a:cubicBezTo>
                  <a:lnTo>
                    <a:pt x="20"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0" name="Freeform 23">
              <a:extLst>
                <a:ext uri="{FF2B5EF4-FFF2-40B4-BE49-F238E27FC236}">
                  <a16:creationId xmlns:a16="http://schemas.microsoft.com/office/drawing/2014/main" id="{753CE5DA-0ECD-466D-BFE1-2BDC177AEE62}"/>
                </a:ext>
              </a:extLst>
            </p:cNvPr>
            <p:cNvSpPr>
              <a:spLocks/>
            </p:cNvSpPr>
            <p:nvPr/>
          </p:nvSpPr>
          <p:spPr bwMode="auto">
            <a:xfrm>
              <a:off x="5886" y="2365"/>
              <a:ext cx="333" cy="615"/>
            </a:xfrm>
            <a:custGeom>
              <a:avLst/>
              <a:gdLst>
                <a:gd name="T0" fmla="*/ 5 w 51"/>
                <a:gd name="T1" fmla="*/ 91 h 94"/>
                <a:gd name="T2" fmla="*/ 5 w 51"/>
                <a:gd name="T3" fmla="*/ 88 h 94"/>
                <a:gd name="T4" fmla="*/ 8 w 51"/>
                <a:gd name="T5" fmla="*/ 85 h 94"/>
                <a:gd name="T6" fmla="*/ 19 w 51"/>
                <a:gd name="T7" fmla="*/ 73 h 94"/>
                <a:gd name="T8" fmla="*/ 21 w 51"/>
                <a:gd name="T9" fmla="*/ 67 h 94"/>
                <a:gd name="T10" fmla="*/ 0 w 51"/>
                <a:gd name="T11" fmla="*/ 4 h 94"/>
                <a:gd name="T12" fmla="*/ 3 w 51"/>
                <a:gd name="T13" fmla="*/ 0 h 94"/>
                <a:gd name="T14" fmla="*/ 6 w 51"/>
                <a:gd name="T15" fmla="*/ 0 h 94"/>
                <a:gd name="T16" fmla="*/ 10 w 51"/>
                <a:gd name="T17" fmla="*/ 3 h 94"/>
                <a:gd name="T18" fmla="*/ 25 w 51"/>
                <a:gd name="T19" fmla="*/ 53 h 94"/>
                <a:gd name="T20" fmla="*/ 42 w 51"/>
                <a:gd name="T21" fmla="*/ 3 h 94"/>
                <a:gd name="T22" fmla="*/ 45 w 51"/>
                <a:gd name="T23" fmla="*/ 0 h 94"/>
                <a:gd name="T24" fmla="*/ 48 w 51"/>
                <a:gd name="T25" fmla="*/ 0 h 94"/>
                <a:gd name="T26" fmla="*/ 51 w 51"/>
                <a:gd name="T27" fmla="*/ 4 h 94"/>
                <a:gd name="T28" fmla="*/ 27 w 51"/>
                <a:gd name="T29" fmla="*/ 74 h 94"/>
                <a:gd name="T30" fmla="*/ 8 w 51"/>
                <a:gd name="T31" fmla="*/ 94 h 94"/>
                <a:gd name="T32" fmla="*/ 5 w 51"/>
                <a:gd name="T33" fmla="*/ 91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1" h="94">
                  <a:moveTo>
                    <a:pt x="5" y="91"/>
                  </a:moveTo>
                  <a:cubicBezTo>
                    <a:pt x="5" y="88"/>
                    <a:pt x="5" y="88"/>
                    <a:pt x="5" y="88"/>
                  </a:cubicBezTo>
                  <a:cubicBezTo>
                    <a:pt x="5" y="86"/>
                    <a:pt x="6" y="85"/>
                    <a:pt x="8" y="85"/>
                  </a:cubicBezTo>
                  <a:cubicBezTo>
                    <a:pt x="14" y="84"/>
                    <a:pt x="17" y="80"/>
                    <a:pt x="19" y="73"/>
                  </a:cubicBezTo>
                  <a:cubicBezTo>
                    <a:pt x="21" y="67"/>
                    <a:pt x="21" y="67"/>
                    <a:pt x="21" y="67"/>
                  </a:cubicBezTo>
                  <a:cubicBezTo>
                    <a:pt x="0" y="4"/>
                    <a:pt x="0" y="4"/>
                    <a:pt x="0" y="4"/>
                  </a:cubicBezTo>
                  <a:cubicBezTo>
                    <a:pt x="0" y="1"/>
                    <a:pt x="1" y="0"/>
                    <a:pt x="3" y="0"/>
                  </a:cubicBezTo>
                  <a:cubicBezTo>
                    <a:pt x="6" y="0"/>
                    <a:pt x="6" y="0"/>
                    <a:pt x="6" y="0"/>
                  </a:cubicBezTo>
                  <a:cubicBezTo>
                    <a:pt x="8" y="0"/>
                    <a:pt x="9" y="1"/>
                    <a:pt x="10" y="3"/>
                  </a:cubicBezTo>
                  <a:cubicBezTo>
                    <a:pt x="25" y="53"/>
                    <a:pt x="25" y="53"/>
                    <a:pt x="25" y="53"/>
                  </a:cubicBezTo>
                  <a:cubicBezTo>
                    <a:pt x="42" y="3"/>
                    <a:pt x="42" y="3"/>
                    <a:pt x="42" y="3"/>
                  </a:cubicBezTo>
                  <a:cubicBezTo>
                    <a:pt x="42" y="1"/>
                    <a:pt x="43" y="0"/>
                    <a:pt x="45" y="0"/>
                  </a:cubicBezTo>
                  <a:cubicBezTo>
                    <a:pt x="48" y="0"/>
                    <a:pt x="48" y="0"/>
                    <a:pt x="48" y="0"/>
                  </a:cubicBezTo>
                  <a:cubicBezTo>
                    <a:pt x="50" y="0"/>
                    <a:pt x="51" y="1"/>
                    <a:pt x="51" y="4"/>
                  </a:cubicBezTo>
                  <a:cubicBezTo>
                    <a:pt x="27" y="74"/>
                    <a:pt x="27" y="74"/>
                    <a:pt x="27" y="74"/>
                  </a:cubicBezTo>
                  <a:cubicBezTo>
                    <a:pt x="24" y="86"/>
                    <a:pt x="19" y="93"/>
                    <a:pt x="8" y="94"/>
                  </a:cubicBezTo>
                  <a:cubicBezTo>
                    <a:pt x="6" y="94"/>
                    <a:pt x="5" y="93"/>
                    <a:pt x="5" y="9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1" name="Freeform 24">
              <a:extLst>
                <a:ext uri="{FF2B5EF4-FFF2-40B4-BE49-F238E27FC236}">
                  <a16:creationId xmlns:a16="http://schemas.microsoft.com/office/drawing/2014/main" id="{2C7AD2D8-1FD2-47F5-BD26-0EFFA9846471}"/>
                </a:ext>
              </a:extLst>
            </p:cNvPr>
            <p:cNvSpPr>
              <a:spLocks/>
            </p:cNvSpPr>
            <p:nvPr/>
          </p:nvSpPr>
          <p:spPr bwMode="auto">
            <a:xfrm>
              <a:off x="3788" y="2960"/>
              <a:ext cx="215" cy="615"/>
            </a:xfrm>
            <a:custGeom>
              <a:avLst/>
              <a:gdLst>
                <a:gd name="T0" fmla="*/ 19 w 33"/>
                <a:gd name="T1" fmla="*/ 35 h 94"/>
                <a:gd name="T2" fmla="*/ 19 w 33"/>
                <a:gd name="T3" fmla="*/ 74 h 94"/>
                <a:gd name="T4" fmla="*/ 30 w 33"/>
                <a:gd name="T5" fmla="*/ 86 h 94"/>
                <a:gd name="T6" fmla="*/ 33 w 33"/>
                <a:gd name="T7" fmla="*/ 89 h 94"/>
                <a:gd name="T8" fmla="*/ 33 w 33"/>
                <a:gd name="T9" fmla="*/ 91 h 94"/>
                <a:gd name="T10" fmla="*/ 30 w 33"/>
                <a:gd name="T11" fmla="*/ 94 h 94"/>
                <a:gd name="T12" fmla="*/ 10 w 33"/>
                <a:gd name="T13" fmla="*/ 75 h 94"/>
                <a:gd name="T14" fmla="*/ 10 w 33"/>
                <a:gd name="T15" fmla="*/ 35 h 94"/>
                <a:gd name="T16" fmla="*/ 3 w 33"/>
                <a:gd name="T17" fmla="*/ 35 h 94"/>
                <a:gd name="T18" fmla="*/ 0 w 33"/>
                <a:gd name="T19" fmla="*/ 32 h 94"/>
                <a:gd name="T20" fmla="*/ 0 w 33"/>
                <a:gd name="T21" fmla="*/ 30 h 94"/>
                <a:gd name="T22" fmla="*/ 3 w 33"/>
                <a:gd name="T23" fmla="*/ 27 h 94"/>
                <a:gd name="T24" fmla="*/ 10 w 33"/>
                <a:gd name="T25" fmla="*/ 27 h 94"/>
                <a:gd name="T26" fmla="*/ 10 w 33"/>
                <a:gd name="T27" fmla="*/ 3 h 94"/>
                <a:gd name="T28" fmla="*/ 13 w 33"/>
                <a:gd name="T29" fmla="*/ 0 h 94"/>
                <a:gd name="T30" fmla="*/ 16 w 33"/>
                <a:gd name="T31" fmla="*/ 0 h 94"/>
                <a:gd name="T32" fmla="*/ 19 w 33"/>
                <a:gd name="T33" fmla="*/ 3 h 94"/>
                <a:gd name="T34" fmla="*/ 19 w 33"/>
                <a:gd name="T35" fmla="*/ 27 h 94"/>
                <a:gd name="T36" fmla="*/ 30 w 33"/>
                <a:gd name="T37" fmla="*/ 27 h 94"/>
                <a:gd name="T38" fmla="*/ 33 w 33"/>
                <a:gd name="T39" fmla="*/ 30 h 94"/>
                <a:gd name="T40" fmla="*/ 33 w 33"/>
                <a:gd name="T41" fmla="*/ 32 h 94"/>
                <a:gd name="T42" fmla="*/ 30 w 33"/>
                <a:gd name="T43" fmla="*/ 35 h 94"/>
                <a:gd name="T44" fmla="*/ 19 w 33"/>
                <a:gd name="T45" fmla="*/ 35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3" h="94">
                  <a:moveTo>
                    <a:pt x="19" y="35"/>
                  </a:moveTo>
                  <a:cubicBezTo>
                    <a:pt x="19" y="74"/>
                    <a:pt x="19" y="74"/>
                    <a:pt x="19" y="74"/>
                  </a:cubicBezTo>
                  <a:cubicBezTo>
                    <a:pt x="19" y="82"/>
                    <a:pt x="24" y="85"/>
                    <a:pt x="30" y="86"/>
                  </a:cubicBezTo>
                  <a:cubicBezTo>
                    <a:pt x="32" y="86"/>
                    <a:pt x="33" y="86"/>
                    <a:pt x="33" y="89"/>
                  </a:cubicBezTo>
                  <a:cubicBezTo>
                    <a:pt x="33" y="91"/>
                    <a:pt x="33" y="91"/>
                    <a:pt x="33" y="91"/>
                  </a:cubicBezTo>
                  <a:cubicBezTo>
                    <a:pt x="33" y="93"/>
                    <a:pt x="32" y="94"/>
                    <a:pt x="30" y="94"/>
                  </a:cubicBezTo>
                  <a:cubicBezTo>
                    <a:pt x="17" y="94"/>
                    <a:pt x="10" y="87"/>
                    <a:pt x="10" y="75"/>
                  </a:cubicBezTo>
                  <a:cubicBezTo>
                    <a:pt x="10" y="35"/>
                    <a:pt x="10" y="35"/>
                    <a:pt x="10" y="35"/>
                  </a:cubicBezTo>
                  <a:cubicBezTo>
                    <a:pt x="3" y="35"/>
                    <a:pt x="3" y="35"/>
                    <a:pt x="3" y="35"/>
                  </a:cubicBezTo>
                  <a:cubicBezTo>
                    <a:pt x="1" y="35"/>
                    <a:pt x="0" y="34"/>
                    <a:pt x="0" y="32"/>
                  </a:cubicBezTo>
                  <a:cubicBezTo>
                    <a:pt x="0" y="30"/>
                    <a:pt x="0" y="30"/>
                    <a:pt x="0" y="30"/>
                  </a:cubicBezTo>
                  <a:cubicBezTo>
                    <a:pt x="0" y="28"/>
                    <a:pt x="1" y="27"/>
                    <a:pt x="3" y="27"/>
                  </a:cubicBezTo>
                  <a:cubicBezTo>
                    <a:pt x="10" y="27"/>
                    <a:pt x="10" y="27"/>
                    <a:pt x="10" y="27"/>
                  </a:cubicBezTo>
                  <a:cubicBezTo>
                    <a:pt x="10" y="3"/>
                    <a:pt x="10" y="3"/>
                    <a:pt x="10" y="3"/>
                  </a:cubicBezTo>
                  <a:cubicBezTo>
                    <a:pt x="10" y="1"/>
                    <a:pt x="11" y="0"/>
                    <a:pt x="13" y="0"/>
                  </a:cubicBezTo>
                  <a:cubicBezTo>
                    <a:pt x="16" y="0"/>
                    <a:pt x="16" y="0"/>
                    <a:pt x="16" y="0"/>
                  </a:cubicBezTo>
                  <a:cubicBezTo>
                    <a:pt x="18" y="0"/>
                    <a:pt x="19" y="1"/>
                    <a:pt x="19" y="3"/>
                  </a:cubicBezTo>
                  <a:cubicBezTo>
                    <a:pt x="19" y="27"/>
                    <a:pt x="19" y="27"/>
                    <a:pt x="19" y="27"/>
                  </a:cubicBezTo>
                  <a:cubicBezTo>
                    <a:pt x="30" y="27"/>
                    <a:pt x="30" y="27"/>
                    <a:pt x="30" y="27"/>
                  </a:cubicBezTo>
                  <a:cubicBezTo>
                    <a:pt x="32" y="27"/>
                    <a:pt x="33" y="28"/>
                    <a:pt x="33" y="30"/>
                  </a:cubicBezTo>
                  <a:cubicBezTo>
                    <a:pt x="33" y="32"/>
                    <a:pt x="33" y="32"/>
                    <a:pt x="33" y="32"/>
                  </a:cubicBezTo>
                  <a:cubicBezTo>
                    <a:pt x="33" y="34"/>
                    <a:pt x="32" y="35"/>
                    <a:pt x="30" y="35"/>
                  </a:cubicBezTo>
                  <a:lnTo>
                    <a:pt x="19"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2" name="Freeform 25">
              <a:extLst>
                <a:ext uri="{FF2B5EF4-FFF2-40B4-BE49-F238E27FC236}">
                  <a16:creationId xmlns:a16="http://schemas.microsoft.com/office/drawing/2014/main" id="{7649B322-759B-4320-8D43-E5ECB91CCA94}"/>
                </a:ext>
              </a:extLst>
            </p:cNvPr>
            <p:cNvSpPr>
              <a:spLocks noEditPoints="1"/>
            </p:cNvSpPr>
            <p:nvPr/>
          </p:nvSpPr>
          <p:spPr bwMode="auto">
            <a:xfrm>
              <a:off x="4068" y="3124"/>
              <a:ext cx="333" cy="458"/>
            </a:xfrm>
            <a:custGeom>
              <a:avLst/>
              <a:gdLst>
                <a:gd name="T0" fmla="*/ 51 w 51"/>
                <a:gd name="T1" fmla="*/ 24 h 70"/>
                <a:gd name="T2" fmla="*/ 51 w 51"/>
                <a:gd name="T3" fmla="*/ 47 h 70"/>
                <a:gd name="T4" fmla="*/ 25 w 51"/>
                <a:gd name="T5" fmla="*/ 70 h 70"/>
                <a:gd name="T6" fmla="*/ 0 w 51"/>
                <a:gd name="T7" fmla="*/ 47 h 70"/>
                <a:gd name="T8" fmla="*/ 0 w 51"/>
                <a:gd name="T9" fmla="*/ 24 h 70"/>
                <a:gd name="T10" fmla="*/ 25 w 51"/>
                <a:gd name="T11" fmla="*/ 0 h 70"/>
                <a:gd name="T12" fmla="*/ 51 w 51"/>
                <a:gd name="T13" fmla="*/ 24 h 70"/>
                <a:gd name="T14" fmla="*/ 9 w 51"/>
                <a:gd name="T15" fmla="*/ 25 h 70"/>
                <a:gd name="T16" fmla="*/ 9 w 51"/>
                <a:gd name="T17" fmla="*/ 46 h 70"/>
                <a:gd name="T18" fmla="*/ 25 w 51"/>
                <a:gd name="T19" fmla="*/ 62 h 70"/>
                <a:gd name="T20" fmla="*/ 42 w 51"/>
                <a:gd name="T21" fmla="*/ 46 h 70"/>
                <a:gd name="T22" fmla="*/ 42 w 51"/>
                <a:gd name="T23" fmla="*/ 25 h 70"/>
                <a:gd name="T24" fmla="*/ 25 w 51"/>
                <a:gd name="T25" fmla="*/ 9 h 70"/>
                <a:gd name="T26" fmla="*/ 9 w 51"/>
                <a:gd name="T27" fmla="*/ 25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 h="70">
                  <a:moveTo>
                    <a:pt x="51" y="24"/>
                  </a:moveTo>
                  <a:cubicBezTo>
                    <a:pt x="51" y="47"/>
                    <a:pt x="51" y="47"/>
                    <a:pt x="51" y="47"/>
                  </a:cubicBezTo>
                  <a:cubicBezTo>
                    <a:pt x="51" y="61"/>
                    <a:pt x="40" y="70"/>
                    <a:pt x="25" y="70"/>
                  </a:cubicBezTo>
                  <a:cubicBezTo>
                    <a:pt x="11" y="70"/>
                    <a:pt x="0" y="61"/>
                    <a:pt x="0" y="47"/>
                  </a:cubicBezTo>
                  <a:cubicBezTo>
                    <a:pt x="0" y="24"/>
                    <a:pt x="0" y="24"/>
                    <a:pt x="0" y="24"/>
                  </a:cubicBezTo>
                  <a:cubicBezTo>
                    <a:pt x="0" y="10"/>
                    <a:pt x="11" y="0"/>
                    <a:pt x="25" y="0"/>
                  </a:cubicBezTo>
                  <a:cubicBezTo>
                    <a:pt x="40" y="0"/>
                    <a:pt x="51" y="10"/>
                    <a:pt x="51" y="24"/>
                  </a:cubicBezTo>
                  <a:close/>
                  <a:moveTo>
                    <a:pt x="9" y="25"/>
                  </a:moveTo>
                  <a:cubicBezTo>
                    <a:pt x="9" y="46"/>
                    <a:pt x="9" y="46"/>
                    <a:pt x="9" y="46"/>
                  </a:cubicBezTo>
                  <a:cubicBezTo>
                    <a:pt x="9" y="56"/>
                    <a:pt x="16" y="62"/>
                    <a:pt x="25" y="62"/>
                  </a:cubicBezTo>
                  <a:cubicBezTo>
                    <a:pt x="35" y="62"/>
                    <a:pt x="42" y="56"/>
                    <a:pt x="42" y="46"/>
                  </a:cubicBezTo>
                  <a:cubicBezTo>
                    <a:pt x="42" y="25"/>
                    <a:pt x="42" y="25"/>
                    <a:pt x="42" y="25"/>
                  </a:cubicBezTo>
                  <a:cubicBezTo>
                    <a:pt x="42" y="14"/>
                    <a:pt x="35" y="9"/>
                    <a:pt x="25" y="9"/>
                  </a:cubicBezTo>
                  <a:cubicBezTo>
                    <a:pt x="16" y="9"/>
                    <a:pt x="9" y="14"/>
                    <a:pt x="9"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3" name="Freeform 26">
              <a:extLst>
                <a:ext uri="{FF2B5EF4-FFF2-40B4-BE49-F238E27FC236}">
                  <a16:creationId xmlns:a16="http://schemas.microsoft.com/office/drawing/2014/main" id="{D560A4F3-C38B-4CF2-9C41-5313F17F08E9}"/>
                </a:ext>
              </a:extLst>
            </p:cNvPr>
            <p:cNvSpPr>
              <a:spLocks noEditPoints="1"/>
            </p:cNvSpPr>
            <p:nvPr/>
          </p:nvSpPr>
          <p:spPr bwMode="auto">
            <a:xfrm>
              <a:off x="4492" y="3124"/>
              <a:ext cx="326" cy="628"/>
            </a:xfrm>
            <a:custGeom>
              <a:avLst/>
              <a:gdLst>
                <a:gd name="T0" fmla="*/ 50 w 50"/>
                <a:gd name="T1" fmla="*/ 5 h 96"/>
                <a:gd name="T2" fmla="*/ 50 w 50"/>
                <a:gd name="T3" fmla="*/ 73 h 96"/>
                <a:gd name="T4" fmla="*/ 25 w 50"/>
                <a:gd name="T5" fmla="*/ 96 h 96"/>
                <a:gd name="T6" fmla="*/ 1 w 50"/>
                <a:gd name="T7" fmla="*/ 76 h 96"/>
                <a:gd name="T8" fmla="*/ 4 w 50"/>
                <a:gd name="T9" fmla="*/ 73 h 96"/>
                <a:gd name="T10" fmla="*/ 7 w 50"/>
                <a:gd name="T11" fmla="*/ 73 h 96"/>
                <a:gd name="T12" fmla="*/ 10 w 50"/>
                <a:gd name="T13" fmla="*/ 76 h 96"/>
                <a:gd name="T14" fmla="*/ 25 w 50"/>
                <a:gd name="T15" fmla="*/ 88 h 96"/>
                <a:gd name="T16" fmla="*/ 41 w 50"/>
                <a:gd name="T17" fmla="*/ 72 h 96"/>
                <a:gd name="T18" fmla="*/ 41 w 50"/>
                <a:gd name="T19" fmla="*/ 60 h 96"/>
                <a:gd name="T20" fmla="*/ 25 w 50"/>
                <a:gd name="T21" fmla="*/ 68 h 96"/>
                <a:gd name="T22" fmla="*/ 1 w 50"/>
                <a:gd name="T23" fmla="*/ 44 h 96"/>
                <a:gd name="T24" fmla="*/ 1 w 50"/>
                <a:gd name="T25" fmla="*/ 24 h 96"/>
                <a:gd name="T26" fmla="*/ 25 w 50"/>
                <a:gd name="T27" fmla="*/ 0 h 96"/>
                <a:gd name="T28" fmla="*/ 42 w 50"/>
                <a:gd name="T29" fmla="*/ 8 h 96"/>
                <a:gd name="T30" fmla="*/ 42 w 50"/>
                <a:gd name="T31" fmla="*/ 5 h 96"/>
                <a:gd name="T32" fmla="*/ 45 w 50"/>
                <a:gd name="T33" fmla="*/ 2 h 96"/>
                <a:gd name="T34" fmla="*/ 47 w 50"/>
                <a:gd name="T35" fmla="*/ 2 h 96"/>
                <a:gd name="T36" fmla="*/ 50 w 50"/>
                <a:gd name="T37" fmla="*/ 5 h 96"/>
                <a:gd name="T38" fmla="*/ 41 w 50"/>
                <a:gd name="T39" fmla="*/ 43 h 96"/>
                <a:gd name="T40" fmla="*/ 41 w 50"/>
                <a:gd name="T41" fmla="*/ 25 h 96"/>
                <a:gd name="T42" fmla="*/ 25 w 50"/>
                <a:gd name="T43" fmla="*/ 9 h 96"/>
                <a:gd name="T44" fmla="*/ 10 w 50"/>
                <a:gd name="T45" fmla="*/ 25 h 96"/>
                <a:gd name="T46" fmla="*/ 10 w 50"/>
                <a:gd name="T47" fmla="*/ 43 h 96"/>
                <a:gd name="T48" fmla="*/ 25 w 50"/>
                <a:gd name="T49" fmla="*/ 59 h 96"/>
                <a:gd name="T50" fmla="*/ 41 w 50"/>
                <a:gd name="T51" fmla="*/ 43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 h="96">
                  <a:moveTo>
                    <a:pt x="50" y="5"/>
                  </a:moveTo>
                  <a:cubicBezTo>
                    <a:pt x="50" y="73"/>
                    <a:pt x="50" y="73"/>
                    <a:pt x="50" y="73"/>
                  </a:cubicBezTo>
                  <a:cubicBezTo>
                    <a:pt x="50" y="87"/>
                    <a:pt x="40" y="96"/>
                    <a:pt x="25" y="96"/>
                  </a:cubicBezTo>
                  <a:cubicBezTo>
                    <a:pt x="12" y="96"/>
                    <a:pt x="2" y="89"/>
                    <a:pt x="1" y="76"/>
                  </a:cubicBezTo>
                  <a:cubicBezTo>
                    <a:pt x="0" y="74"/>
                    <a:pt x="1" y="73"/>
                    <a:pt x="4" y="73"/>
                  </a:cubicBezTo>
                  <a:cubicBezTo>
                    <a:pt x="7" y="73"/>
                    <a:pt x="7" y="73"/>
                    <a:pt x="7" y="73"/>
                  </a:cubicBezTo>
                  <a:cubicBezTo>
                    <a:pt x="9" y="73"/>
                    <a:pt x="10" y="74"/>
                    <a:pt x="10" y="76"/>
                  </a:cubicBezTo>
                  <a:cubicBezTo>
                    <a:pt x="12" y="83"/>
                    <a:pt x="16" y="88"/>
                    <a:pt x="25" y="88"/>
                  </a:cubicBezTo>
                  <a:cubicBezTo>
                    <a:pt x="35" y="88"/>
                    <a:pt x="41" y="82"/>
                    <a:pt x="41" y="72"/>
                  </a:cubicBezTo>
                  <a:cubicBezTo>
                    <a:pt x="41" y="60"/>
                    <a:pt x="41" y="60"/>
                    <a:pt x="41" y="60"/>
                  </a:cubicBezTo>
                  <a:cubicBezTo>
                    <a:pt x="38" y="65"/>
                    <a:pt x="32" y="68"/>
                    <a:pt x="25" y="68"/>
                  </a:cubicBezTo>
                  <a:cubicBezTo>
                    <a:pt x="10" y="68"/>
                    <a:pt x="1" y="58"/>
                    <a:pt x="1" y="44"/>
                  </a:cubicBezTo>
                  <a:cubicBezTo>
                    <a:pt x="1" y="24"/>
                    <a:pt x="1" y="24"/>
                    <a:pt x="1" y="24"/>
                  </a:cubicBezTo>
                  <a:cubicBezTo>
                    <a:pt x="1" y="10"/>
                    <a:pt x="10" y="0"/>
                    <a:pt x="25" y="0"/>
                  </a:cubicBezTo>
                  <a:cubicBezTo>
                    <a:pt x="32" y="0"/>
                    <a:pt x="38" y="3"/>
                    <a:pt x="42" y="8"/>
                  </a:cubicBezTo>
                  <a:cubicBezTo>
                    <a:pt x="42" y="5"/>
                    <a:pt x="42" y="5"/>
                    <a:pt x="42" y="5"/>
                  </a:cubicBezTo>
                  <a:cubicBezTo>
                    <a:pt x="42" y="3"/>
                    <a:pt x="43" y="2"/>
                    <a:pt x="45" y="2"/>
                  </a:cubicBezTo>
                  <a:cubicBezTo>
                    <a:pt x="47" y="2"/>
                    <a:pt x="47" y="2"/>
                    <a:pt x="47" y="2"/>
                  </a:cubicBezTo>
                  <a:cubicBezTo>
                    <a:pt x="49" y="2"/>
                    <a:pt x="50" y="3"/>
                    <a:pt x="50" y="5"/>
                  </a:cubicBezTo>
                  <a:close/>
                  <a:moveTo>
                    <a:pt x="41" y="43"/>
                  </a:moveTo>
                  <a:cubicBezTo>
                    <a:pt x="41" y="25"/>
                    <a:pt x="41" y="25"/>
                    <a:pt x="41" y="25"/>
                  </a:cubicBezTo>
                  <a:cubicBezTo>
                    <a:pt x="41" y="15"/>
                    <a:pt x="35" y="9"/>
                    <a:pt x="25" y="9"/>
                  </a:cubicBezTo>
                  <a:cubicBezTo>
                    <a:pt x="16" y="9"/>
                    <a:pt x="10" y="15"/>
                    <a:pt x="10" y="25"/>
                  </a:cubicBezTo>
                  <a:cubicBezTo>
                    <a:pt x="10" y="43"/>
                    <a:pt x="10" y="43"/>
                    <a:pt x="10" y="43"/>
                  </a:cubicBezTo>
                  <a:cubicBezTo>
                    <a:pt x="10" y="53"/>
                    <a:pt x="16" y="59"/>
                    <a:pt x="25" y="59"/>
                  </a:cubicBezTo>
                  <a:cubicBezTo>
                    <a:pt x="35" y="59"/>
                    <a:pt x="41" y="53"/>
                    <a:pt x="41" y="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4" name="Freeform 27">
              <a:extLst>
                <a:ext uri="{FF2B5EF4-FFF2-40B4-BE49-F238E27FC236}">
                  <a16:creationId xmlns:a16="http://schemas.microsoft.com/office/drawing/2014/main" id="{A2331217-7885-4A8E-BC94-D50EF29A32EA}"/>
                </a:ext>
              </a:extLst>
            </p:cNvPr>
            <p:cNvSpPr>
              <a:spLocks noEditPoints="1"/>
            </p:cNvSpPr>
            <p:nvPr/>
          </p:nvSpPr>
          <p:spPr bwMode="auto">
            <a:xfrm>
              <a:off x="4928" y="3124"/>
              <a:ext cx="326" cy="458"/>
            </a:xfrm>
            <a:custGeom>
              <a:avLst/>
              <a:gdLst>
                <a:gd name="T0" fmla="*/ 9 w 50"/>
                <a:gd name="T1" fmla="*/ 36 h 70"/>
                <a:gd name="T2" fmla="*/ 9 w 50"/>
                <a:gd name="T3" fmla="*/ 46 h 70"/>
                <a:gd name="T4" fmla="*/ 25 w 50"/>
                <a:gd name="T5" fmla="*/ 62 h 70"/>
                <a:gd name="T6" fmla="*/ 40 w 50"/>
                <a:gd name="T7" fmla="*/ 50 h 70"/>
                <a:gd name="T8" fmla="*/ 44 w 50"/>
                <a:gd name="T9" fmla="*/ 47 h 70"/>
                <a:gd name="T10" fmla="*/ 47 w 50"/>
                <a:gd name="T11" fmla="*/ 47 h 70"/>
                <a:gd name="T12" fmla="*/ 50 w 50"/>
                <a:gd name="T13" fmla="*/ 50 h 70"/>
                <a:gd name="T14" fmla="*/ 25 w 50"/>
                <a:gd name="T15" fmla="*/ 70 h 70"/>
                <a:gd name="T16" fmla="*/ 0 w 50"/>
                <a:gd name="T17" fmla="*/ 47 h 70"/>
                <a:gd name="T18" fmla="*/ 0 w 50"/>
                <a:gd name="T19" fmla="*/ 24 h 70"/>
                <a:gd name="T20" fmla="*/ 25 w 50"/>
                <a:gd name="T21" fmla="*/ 0 h 70"/>
                <a:gd name="T22" fmla="*/ 50 w 50"/>
                <a:gd name="T23" fmla="*/ 24 h 70"/>
                <a:gd name="T24" fmla="*/ 50 w 50"/>
                <a:gd name="T25" fmla="*/ 33 h 70"/>
                <a:gd name="T26" fmla="*/ 47 w 50"/>
                <a:gd name="T27" fmla="*/ 36 h 70"/>
                <a:gd name="T28" fmla="*/ 9 w 50"/>
                <a:gd name="T29" fmla="*/ 36 h 70"/>
                <a:gd name="T30" fmla="*/ 9 w 50"/>
                <a:gd name="T31" fmla="*/ 25 h 70"/>
                <a:gd name="T32" fmla="*/ 9 w 50"/>
                <a:gd name="T33" fmla="*/ 28 h 70"/>
                <a:gd name="T34" fmla="*/ 41 w 50"/>
                <a:gd name="T35" fmla="*/ 28 h 70"/>
                <a:gd name="T36" fmla="*/ 41 w 50"/>
                <a:gd name="T37" fmla="*/ 25 h 70"/>
                <a:gd name="T38" fmla="*/ 25 w 50"/>
                <a:gd name="T39" fmla="*/ 9 h 70"/>
                <a:gd name="T40" fmla="*/ 9 w 50"/>
                <a:gd name="T41" fmla="*/ 25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70">
                  <a:moveTo>
                    <a:pt x="9" y="36"/>
                  </a:moveTo>
                  <a:cubicBezTo>
                    <a:pt x="9" y="46"/>
                    <a:pt x="9" y="46"/>
                    <a:pt x="9" y="46"/>
                  </a:cubicBezTo>
                  <a:cubicBezTo>
                    <a:pt x="9" y="56"/>
                    <a:pt x="16" y="62"/>
                    <a:pt x="25" y="62"/>
                  </a:cubicBezTo>
                  <a:cubicBezTo>
                    <a:pt x="34" y="62"/>
                    <a:pt x="38" y="57"/>
                    <a:pt x="40" y="50"/>
                  </a:cubicBezTo>
                  <a:cubicBezTo>
                    <a:pt x="41" y="48"/>
                    <a:pt x="42" y="47"/>
                    <a:pt x="44" y="47"/>
                  </a:cubicBezTo>
                  <a:cubicBezTo>
                    <a:pt x="47" y="47"/>
                    <a:pt x="47" y="47"/>
                    <a:pt x="47" y="47"/>
                  </a:cubicBezTo>
                  <a:cubicBezTo>
                    <a:pt x="49" y="47"/>
                    <a:pt x="50" y="48"/>
                    <a:pt x="50" y="50"/>
                  </a:cubicBezTo>
                  <a:cubicBezTo>
                    <a:pt x="48" y="63"/>
                    <a:pt x="38" y="70"/>
                    <a:pt x="25" y="70"/>
                  </a:cubicBezTo>
                  <a:cubicBezTo>
                    <a:pt x="11" y="70"/>
                    <a:pt x="0" y="60"/>
                    <a:pt x="0" y="47"/>
                  </a:cubicBezTo>
                  <a:cubicBezTo>
                    <a:pt x="0" y="24"/>
                    <a:pt x="0" y="24"/>
                    <a:pt x="0" y="24"/>
                  </a:cubicBezTo>
                  <a:cubicBezTo>
                    <a:pt x="0" y="10"/>
                    <a:pt x="10" y="0"/>
                    <a:pt x="25" y="0"/>
                  </a:cubicBezTo>
                  <a:cubicBezTo>
                    <a:pt x="39" y="0"/>
                    <a:pt x="50" y="10"/>
                    <a:pt x="50" y="24"/>
                  </a:cubicBezTo>
                  <a:cubicBezTo>
                    <a:pt x="50" y="33"/>
                    <a:pt x="50" y="33"/>
                    <a:pt x="50" y="33"/>
                  </a:cubicBezTo>
                  <a:cubicBezTo>
                    <a:pt x="50" y="35"/>
                    <a:pt x="49" y="36"/>
                    <a:pt x="47" y="36"/>
                  </a:cubicBezTo>
                  <a:lnTo>
                    <a:pt x="9" y="36"/>
                  </a:lnTo>
                  <a:close/>
                  <a:moveTo>
                    <a:pt x="9" y="25"/>
                  </a:moveTo>
                  <a:cubicBezTo>
                    <a:pt x="9" y="28"/>
                    <a:pt x="9" y="28"/>
                    <a:pt x="9" y="28"/>
                  </a:cubicBezTo>
                  <a:cubicBezTo>
                    <a:pt x="41" y="28"/>
                    <a:pt x="41" y="28"/>
                    <a:pt x="41" y="28"/>
                  </a:cubicBezTo>
                  <a:cubicBezTo>
                    <a:pt x="41" y="25"/>
                    <a:pt x="41" y="25"/>
                    <a:pt x="41" y="25"/>
                  </a:cubicBezTo>
                  <a:cubicBezTo>
                    <a:pt x="41" y="15"/>
                    <a:pt x="34" y="9"/>
                    <a:pt x="25" y="9"/>
                  </a:cubicBezTo>
                  <a:cubicBezTo>
                    <a:pt x="16" y="9"/>
                    <a:pt x="9" y="15"/>
                    <a:pt x="9"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5" name="Freeform 28">
              <a:extLst>
                <a:ext uri="{FF2B5EF4-FFF2-40B4-BE49-F238E27FC236}">
                  <a16:creationId xmlns:a16="http://schemas.microsoft.com/office/drawing/2014/main" id="{549DCDA6-0723-4465-A9DF-D62788D5049C}"/>
                </a:ext>
              </a:extLst>
            </p:cNvPr>
            <p:cNvSpPr>
              <a:spLocks/>
            </p:cNvSpPr>
            <p:nvPr/>
          </p:nvSpPr>
          <p:spPr bwMode="auto">
            <a:xfrm>
              <a:off x="5313" y="2960"/>
              <a:ext cx="215" cy="615"/>
            </a:xfrm>
            <a:custGeom>
              <a:avLst/>
              <a:gdLst>
                <a:gd name="T0" fmla="*/ 19 w 33"/>
                <a:gd name="T1" fmla="*/ 35 h 94"/>
                <a:gd name="T2" fmla="*/ 19 w 33"/>
                <a:gd name="T3" fmla="*/ 74 h 94"/>
                <a:gd name="T4" fmla="*/ 30 w 33"/>
                <a:gd name="T5" fmla="*/ 86 h 94"/>
                <a:gd name="T6" fmla="*/ 33 w 33"/>
                <a:gd name="T7" fmla="*/ 89 h 94"/>
                <a:gd name="T8" fmla="*/ 33 w 33"/>
                <a:gd name="T9" fmla="*/ 91 h 94"/>
                <a:gd name="T10" fmla="*/ 30 w 33"/>
                <a:gd name="T11" fmla="*/ 94 h 94"/>
                <a:gd name="T12" fmla="*/ 10 w 33"/>
                <a:gd name="T13" fmla="*/ 75 h 94"/>
                <a:gd name="T14" fmla="*/ 10 w 33"/>
                <a:gd name="T15" fmla="*/ 35 h 94"/>
                <a:gd name="T16" fmla="*/ 3 w 33"/>
                <a:gd name="T17" fmla="*/ 35 h 94"/>
                <a:gd name="T18" fmla="*/ 0 w 33"/>
                <a:gd name="T19" fmla="*/ 32 h 94"/>
                <a:gd name="T20" fmla="*/ 0 w 33"/>
                <a:gd name="T21" fmla="*/ 30 h 94"/>
                <a:gd name="T22" fmla="*/ 3 w 33"/>
                <a:gd name="T23" fmla="*/ 27 h 94"/>
                <a:gd name="T24" fmla="*/ 10 w 33"/>
                <a:gd name="T25" fmla="*/ 27 h 94"/>
                <a:gd name="T26" fmla="*/ 10 w 33"/>
                <a:gd name="T27" fmla="*/ 3 h 94"/>
                <a:gd name="T28" fmla="*/ 13 w 33"/>
                <a:gd name="T29" fmla="*/ 0 h 94"/>
                <a:gd name="T30" fmla="*/ 16 w 33"/>
                <a:gd name="T31" fmla="*/ 0 h 94"/>
                <a:gd name="T32" fmla="*/ 19 w 33"/>
                <a:gd name="T33" fmla="*/ 3 h 94"/>
                <a:gd name="T34" fmla="*/ 19 w 33"/>
                <a:gd name="T35" fmla="*/ 27 h 94"/>
                <a:gd name="T36" fmla="*/ 30 w 33"/>
                <a:gd name="T37" fmla="*/ 27 h 94"/>
                <a:gd name="T38" fmla="*/ 33 w 33"/>
                <a:gd name="T39" fmla="*/ 30 h 94"/>
                <a:gd name="T40" fmla="*/ 33 w 33"/>
                <a:gd name="T41" fmla="*/ 32 h 94"/>
                <a:gd name="T42" fmla="*/ 30 w 33"/>
                <a:gd name="T43" fmla="*/ 35 h 94"/>
                <a:gd name="T44" fmla="*/ 19 w 33"/>
                <a:gd name="T45" fmla="*/ 35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3" h="94">
                  <a:moveTo>
                    <a:pt x="19" y="35"/>
                  </a:moveTo>
                  <a:cubicBezTo>
                    <a:pt x="19" y="74"/>
                    <a:pt x="19" y="74"/>
                    <a:pt x="19" y="74"/>
                  </a:cubicBezTo>
                  <a:cubicBezTo>
                    <a:pt x="19" y="82"/>
                    <a:pt x="24" y="85"/>
                    <a:pt x="30" y="86"/>
                  </a:cubicBezTo>
                  <a:cubicBezTo>
                    <a:pt x="32" y="86"/>
                    <a:pt x="33" y="86"/>
                    <a:pt x="33" y="89"/>
                  </a:cubicBezTo>
                  <a:cubicBezTo>
                    <a:pt x="33" y="91"/>
                    <a:pt x="33" y="91"/>
                    <a:pt x="33" y="91"/>
                  </a:cubicBezTo>
                  <a:cubicBezTo>
                    <a:pt x="33" y="93"/>
                    <a:pt x="32" y="94"/>
                    <a:pt x="30" y="94"/>
                  </a:cubicBezTo>
                  <a:cubicBezTo>
                    <a:pt x="17" y="94"/>
                    <a:pt x="10" y="87"/>
                    <a:pt x="10" y="75"/>
                  </a:cubicBezTo>
                  <a:cubicBezTo>
                    <a:pt x="10" y="35"/>
                    <a:pt x="10" y="35"/>
                    <a:pt x="10" y="35"/>
                  </a:cubicBezTo>
                  <a:cubicBezTo>
                    <a:pt x="3" y="35"/>
                    <a:pt x="3" y="35"/>
                    <a:pt x="3" y="35"/>
                  </a:cubicBezTo>
                  <a:cubicBezTo>
                    <a:pt x="1" y="35"/>
                    <a:pt x="0" y="34"/>
                    <a:pt x="0" y="32"/>
                  </a:cubicBezTo>
                  <a:cubicBezTo>
                    <a:pt x="0" y="30"/>
                    <a:pt x="0" y="30"/>
                    <a:pt x="0" y="30"/>
                  </a:cubicBezTo>
                  <a:cubicBezTo>
                    <a:pt x="0" y="28"/>
                    <a:pt x="1" y="27"/>
                    <a:pt x="3" y="27"/>
                  </a:cubicBezTo>
                  <a:cubicBezTo>
                    <a:pt x="10" y="27"/>
                    <a:pt x="10" y="27"/>
                    <a:pt x="10" y="27"/>
                  </a:cubicBezTo>
                  <a:cubicBezTo>
                    <a:pt x="10" y="3"/>
                    <a:pt x="10" y="3"/>
                    <a:pt x="10" y="3"/>
                  </a:cubicBezTo>
                  <a:cubicBezTo>
                    <a:pt x="10" y="1"/>
                    <a:pt x="11" y="0"/>
                    <a:pt x="13" y="0"/>
                  </a:cubicBezTo>
                  <a:cubicBezTo>
                    <a:pt x="16" y="0"/>
                    <a:pt x="16" y="0"/>
                    <a:pt x="16" y="0"/>
                  </a:cubicBezTo>
                  <a:cubicBezTo>
                    <a:pt x="18" y="0"/>
                    <a:pt x="19" y="1"/>
                    <a:pt x="19" y="3"/>
                  </a:cubicBezTo>
                  <a:cubicBezTo>
                    <a:pt x="19" y="27"/>
                    <a:pt x="19" y="27"/>
                    <a:pt x="19" y="27"/>
                  </a:cubicBezTo>
                  <a:cubicBezTo>
                    <a:pt x="30" y="27"/>
                    <a:pt x="30" y="27"/>
                    <a:pt x="30" y="27"/>
                  </a:cubicBezTo>
                  <a:cubicBezTo>
                    <a:pt x="32" y="27"/>
                    <a:pt x="33" y="28"/>
                    <a:pt x="33" y="30"/>
                  </a:cubicBezTo>
                  <a:cubicBezTo>
                    <a:pt x="33" y="32"/>
                    <a:pt x="33" y="32"/>
                    <a:pt x="33" y="32"/>
                  </a:cubicBezTo>
                  <a:cubicBezTo>
                    <a:pt x="33" y="34"/>
                    <a:pt x="32" y="35"/>
                    <a:pt x="30" y="35"/>
                  </a:cubicBezTo>
                  <a:lnTo>
                    <a:pt x="19"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6" name="Freeform 29">
              <a:extLst>
                <a:ext uri="{FF2B5EF4-FFF2-40B4-BE49-F238E27FC236}">
                  <a16:creationId xmlns:a16="http://schemas.microsoft.com/office/drawing/2014/main" id="{440C2142-F6F4-4205-A3B8-ECBC3797D3C8}"/>
                </a:ext>
              </a:extLst>
            </p:cNvPr>
            <p:cNvSpPr>
              <a:spLocks/>
            </p:cNvSpPr>
            <p:nvPr/>
          </p:nvSpPr>
          <p:spPr bwMode="auto">
            <a:xfrm>
              <a:off x="5626" y="2960"/>
              <a:ext cx="326" cy="615"/>
            </a:xfrm>
            <a:custGeom>
              <a:avLst/>
              <a:gdLst>
                <a:gd name="T0" fmla="*/ 50 w 50"/>
                <a:gd name="T1" fmla="*/ 49 h 94"/>
                <a:gd name="T2" fmla="*/ 50 w 50"/>
                <a:gd name="T3" fmla="*/ 91 h 94"/>
                <a:gd name="T4" fmla="*/ 46 w 50"/>
                <a:gd name="T5" fmla="*/ 94 h 94"/>
                <a:gd name="T6" fmla="*/ 44 w 50"/>
                <a:gd name="T7" fmla="*/ 94 h 94"/>
                <a:gd name="T8" fmla="*/ 40 w 50"/>
                <a:gd name="T9" fmla="*/ 91 h 94"/>
                <a:gd name="T10" fmla="*/ 40 w 50"/>
                <a:gd name="T11" fmla="*/ 50 h 94"/>
                <a:gd name="T12" fmla="*/ 25 w 50"/>
                <a:gd name="T13" fmla="*/ 34 h 94"/>
                <a:gd name="T14" fmla="*/ 9 w 50"/>
                <a:gd name="T15" fmla="*/ 50 h 94"/>
                <a:gd name="T16" fmla="*/ 9 w 50"/>
                <a:gd name="T17" fmla="*/ 91 h 94"/>
                <a:gd name="T18" fmla="*/ 6 w 50"/>
                <a:gd name="T19" fmla="*/ 94 h 94"/>
                <a:gd name="T20" fmla="*/ 3 w 50"/>
                <a:gd name="T21" fmla="*/ 94 h 94"/>
                <a:gd name="T22" fmla="*/ 0 w 50"/>
                <a:gd name="T23" fmla="*/ 91 h 94"/>
                <a:gd name="T24" fmla="*/ 0 w 50"/>
                <a:gd name="T25" fmla="*/ 3 h 94"/>
                <a:gd name="T26" fmla="*/ 3 w 50"/>
                <a:gd name="T27" fmla="*/ 0 h 94"/>
                <a:gd name="T28" fmla="*/ 6 w 50"/>
                <a:gd name="T29" fmla="*/ 0 h 94"/>
                <a:gd name="T30" fmla="*/ 9 w 50"/>
                <a:gd name="T31" fmla="*/ 3 h 94"/>
                <a:gd name="T32" fmla="*/ 9 w 50"/>
                <a:gd name="T33" fmla="*/ 33 h 94"/>
                <a:gd name="T34" fmla="*/ 26 w 50"/>
                <a:gd name="T35" fmla="*/ 25 h 94"/>
                <a:gd name="T36" fmla="*/ 50 w 50"/>
                <a:gd name="T37" fmla="*/ 49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0" h="94">
                  <a:moveTo>
                    <a:pt x="50" y="49"/>
                  </a:moveTo>
                  <a:cubicBezTo>
                    <a:pt x="50" y="91"/>
                    <a:pt x="50" y="91"/>
                    <a:pt x="50" y="91"/>
                  </a:cubicBezTo>
                  <a:cubicBezTo>
                    <a:pt x="50" y="93"/>
                    <a:pt x="49" y="94"/>
                    <a:pt x="46" y="94"/>
                  </a:cubicBezTo>
                  <a:cubicBezTo>
                    <a:pt x="44" y="94"/>
                    <a:pt x="44" y="94"/>
                    <a:pt x="44" y="94"/>
                  </a:cubicBezTo>
                  <a:cubicBezTo>
                    <a:pt x="41" y="94"/>
                    <a:pt x="40" y="93"/>
                    <a:pt x="40" y="91"/>
                  </a:cubicBezTo>
                  <a:cubicBezTo>
                    <a:pt x="40" y="50"/>
                    <a:pt x="40" y="50"/>
                    <a:pt x="40" y="50"/>
                  </a:cubicBezTo>
                  <a:cubicBezTo>
                    <a:pt x="40" y="40"/>
                    <a:pt x="34" y="34"/>
                    <a:pt x="25" y="34"/>
                  </a:cubicBezTo>
                  <a:cubicBezTo>
                    <a:pt x="16" y="34"/>
                    <a:pt x="9" y="40"/>
                    <a:pt x="9" y="50"/>
                  </a:cubicBezTo>
                  <a:cubicBezTo>
                    <a:pt x="9" y="91"/>
                    <a:pt x="9" y="91"/>
                    <a:pt x="9" y="91"/>
                  </a:cubicBezTo>
                  <a:cubicBezTo>
                    <a:pt x="9" y="93"/>
                    <a:pt x="8" y="94"/>
                    <a:pt x="6" y="94"/>
                  </a:cubicBezTo>
                  <a:cubicBezTo>
                    <a:pt x="3" y="94"/>
                    <a:pt x="3" y="94"/>
                    <a:pt x="3" y="94"/>
                  </a:cubicBezTo>
                  <a:cubicBezTo>
                    <a:pt x="1" y="94"/>
                    <a:pt x="0" y="93"/>
                    <a:pt x="0" y="91"/>
                  </a:cubicBezTo>
                  <a:cubicBezTo>
                    <a:pt x="0" y="3"/>
                    <a:pt x="0" y="3"/>
                    <a:pt x="0" y="3"/>
                  </a:cubicBezTo>
                  <a:cubicBezTo>
                    <a:pt x="0" y="1"/>
                    <a:pt x="1" y="0"/>
                    <a:pt x="3" y="0"/>
                  </a:cubicBezTo>
                  <a:cubicBezTo>
                    <a:pt x="6" y="0"/>
                    <a:pt x="6" y="0"/>
                    <a:pt x="6" y="0"/>
                  </a:cubicBezTo>
                  <a:cubicBezTo>
                    <a:pt x="8" y="0"/>
                    <a:pt x="9" y="1"/>
                    <a:pt x="9" y="3"/>
                  </a:cubicBezTo>
                  <a:cubicBezTo>
                    <a:pt x="9" y="33"/>
                    <a:pt x="9" y="33"/>
                    <a:pt x="9" y="33"/>
                  </a:cubicBezTo>
                  <a:cubicBezTo>
                    <a:pt x="13" y="28"/>
                    <a:pt x="18" y="25"/>
                    <a:pt x="26" y="25"/>
                  </a:cubicBezTo>
                  <a:cubicBezTo>
                    <a:pt x="40" y="25"/>
                    <a:pt x="50" y="35"/>
                    <a:pt x="50" y="4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7" name="Freeform 30">
              <a:extLst>
                <a:ext uri="{FF2B5EF4-FFF2-40B4-BE49-F238E27FC236}">
                  <a16:creationId xmlns:a16="http://schemas.microsoft.com/office/drawing/2014/main" id="{43CE6894-E13A-40A4-B1C2-D8671035427A}"/>
                </a:ext>
              </a:extLst>
            </p:cNvPr>
            <p:cNvSpPr>
              <a:spLocks noEditPoints="1"/>
            </p:cNvSpPr>
            <p:nvPr/>
          </p:nvSpPr>
          <p:spPr bwMode="auto">
            <a:xfrm>
              <a:off x="6056" y="3124"/>
              <a:ext cx="326" cy="458"/>
            </a:xfrm>
            <a:custGeom>
              <a:avLst/>
              <a:gdLst>
                <a:gd name="T0" fmla="*/ 10 w 50"/>
                <a:gd name="T1" fmla="*/ 36 h 70"/>
                <a:gd name="T2" fmla="*/ 10 w 50"/>
                <a:gd name="T3" fmla="*/ 46 h 70"/>
                <a:gd name="T4" fmla="*/ 25 w 50"/>
                <a:gd name="T5" fmla="*/ 62 h 70"/>
                <a:gd name="T6" fmla="*/ 41 w 50"/>
                <a:gd name="T7" fmla="*/ 50 h 70"/>
                <a:gd name="T8" fmla="*/ 44 w 50"/>
                <a:gd name="T9" fmla="*/ 47 h 70"/>
                <a:gd name="T10" fmla="*/ 47 w 50"/>
                <a:gd name="T11" fmla="*/ 47 h 70"/>
                <a:gd name="T12" fmla="*/ 50 w 50"/>
                <a:gd name="T13" fmla="*/ 50 h 70"/>
                <a:gd name="T14" fmla="*/ 25 w 50"/>
                <a:gd name="T15" fmla="*/ 70 h 70"/>
                <a:gd name="T16" fmla="*/ 0 w 50"/>
                <a:gd name="T17" fmla="*/ 47 h 70"/>
                <a:gd name="T18" fmla="*/ 0 w 50"/>
                <a:gd name="T19" fmla="*/ 24 h 70"/>
                <a:gd name="T20" fmla="*/ 25 w 50"/>
                <a:gd name="T21" fmla="*/ 0 h 70"/>
                <a:gd name="T22" fmla="*/ 50 w 50"/>
                <a:gd name="T23" fmla="*/ 24 h 70"/>
                <a:gd name="T24" fmla="*/ 50 w 50"/>
                <a:gd name="T25" fmla="*/ 33 h 70"/>
                <a:gd name="T26" fmla="*/ 47 w 50"/>
                <a:gd name="T27" fmla="*/ 36 h 70"/>
                <a:gd name="T28" fmla="*/ 10 w 50"/>
                <a:gd name="T29" fmla="*/ 36 h 70"/>
                <a:gd name="T30" fmla="*/ 10 w 50"/>
                <a:gd name="T31" fmla="*/ 25 h 70"/>
                <a:gd name="T32" fmla="*/ 10 w 50"/>
                <a:gd name="T33" fmla="*/ 28 h 70"/>
                <a:gd name="T34" fmla="*/ 41 w 50"/>
                <a:gd name="T35" fmla="*/ 28 h 70"/>
                <a:gd name="T36" fmla="*/ 41 w 50"/>
                <a:gd name="T37" fmla="*/ 25 h 70"/>
                <a:gd name="T38" fmla="*/ 25 w 50"/>
                <a:gd name="T39" fmla="*/ 9 h 70"/>
                <a:gd name="T40" fmla="*/ 10 w 50"/>
                <a:gd name="T41" fmla="*/ 25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70">
                  <a:moveTo>
                    <a:pt x="10" y="36"/>
                  </a:moveTo>
                  <a:cubicBezTo>
                    <a:pt x="10" y="46"/>
                    <a:pt x="10" y="46"/>
                    <a:pt x="10" y="46"/>
                  </a:cubicBezTo>
                  <a:cubicBezTo>
                    <a:pt x="10" y="56"/>
                    <a:pt x="16" y="62"/>
                    <a:pt x="25" y="62"/>
                  </a:cubicBezTo>
                  <a:cubicBezTo>
                    <a:pt x="35" y="62"/>
                    <a:pt x="39" y="57"/>
                    <a:pt x="41" y="50"/>
                  </a:cubicBezTo>
                  <a:cubicBezTo>
                    <a:pt x="41" y="48"/>
                    <a:pt x="42" y="47"/>
                    <a:pt x="44" y="47"/>
                  </a:cubicBezTo>
                  <a:cubicBezTo>
                    <a:pt x="47" y="47"/>
                    <a:pt x="47" y="47"/>
                    <a:pt x="47" y="47"/>
                  </a:cubicBezTo>
                  <a:cubicBezTo>
                    <a:pt x="49" y="47"/>
                    <a:pt x="50" y="48"/>
                    <a:pt x="50" y="50"/>
                  </a:cubicBezTo>
                  <a:cubicBezTo>
                    <a:pt x="48" y="63"/>
                    <a:pt x="39" y="70"/>
                    <a:pt x="25" y="70"/>
                  </a:cubicBezTo>
                  <a:cubicBezTo>
                    <a:pt x="11" y="70"/>
                    <a:pt x="0" y="60"/>
                    <a:pt x="0" y="47"/>
                  </a:cubicBezTo>
                  <a:cubicBezTo>
                    <a:pt x="0" y="24"/>
                    <a:pt x="0" y="24"/>
                    <a:pt x="0" y="24"/>
                  </a:cubicBezTo>
                  <a:cubicBezTo>
                    <a:pt x="0" y="10"/>
                    <a:pt x="11" y="0"/>
                    <a:pt x="25" y="0"/>
                  </a:cubicBezTo>
                  <a:cubicBezTo>
                    <a:pt x="40" y="0"/>
                    <a:pt x="50" y="10"/>
                    <a:pt x="50" y="24"/>
                  </a:cubicBezTo>
                  <a:cubicBezTo>
                    <a:pt x="50" y="33"/>
                    <a:pt x="50" y="33"/>
                    <a:pt x="50" y="33"/>
                  </a:cubicBezTo>
                  <a:cubicBezTo>
                    <a:pt x="50" y="35"/>
                    <a:pt x="49" y="36"/>
                    <a:pt x="47" y="36"/>
                  </a:cubicBezTo>
                  <a:lnTo>
                    <a:pt x="10" y="36"/>
                  </a:lnTo>
                  <a:close/>
                  <a:moveTo>
                    <a:pt x="10" y="25"/>
                  </a:moveTo>
                  <a:cubicBezTo>
                    <a:pt x="10" y="28"/>
                    <a:pt x="10" y="28"/>
                    <a:pt x="10" y="28"/>
                  </a:cubicBezTo>
                  <a:cubicBezTo>
                    <a:pt x="41" y="28"/>
                    <a:pt x="41" y="28"/>
                    <a:pt x="41" y="28"/>
                  </a:cubicBezTo>
                  <a:cubicBezTo>
                    <a:pt x="41" y="25"/>
                    <a:pt x="41" y="25"/>
                    <a:pt x="41" y="25"/>
                  </a:cubicBezTo>
                  <a:cubicBezTo>
                    <a:pt x="41" y="15"/>
                    <a:pt x="35" y="9"/>
                    <a:pt x="25" y="9"/>
                  </a:cubicBezTo>
                  <a:cubicBezTo>
                    <a:pt x="16" y="9"/>
                    <a:pt x="10" y="15"/>
                    <a:pt x="10"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8" name="Freeform 31">
              <a:extLst>
                <a:ext uri="{FF2B5EF4-FFF2-40B4-BE49-F238E27FC236}">
                  <a16:creationId xmlns:a16="http://schemas.microsoft.com/office/drawing/2014/main" id="{818920E8-0FDF-4489-BE6A-FC09B2006D0C}"/>
                </a:ext>
              </a:extLst>
            </p:cNvPr>
            <p:cNvSpPr>
              <a:spLocks/>
            </p:cNvSpPr>
            <p:nvPr/>
          </p:nvSpPr>
          <p:spPr bwMode="auto">
            <a:xfrm>
              <a:off x="6493" y="3131"/>
              <a:ext cx="189" cy="444"/>
            </a:xfrm>
            <a:custGeom>
              <a:avLst/>
              <a:gdLst>
                <a:gd name="T0" fmla="*/ 29 w 29"/>
                <a:gd name="T1" fmla="*/ 3 h 68"/>
                <a:gd name="T2" fmla="*/ 29 w 29"/>
                <a:gd name="T3" fmla="*/ 7 h 68"/>
                <a:gd name="T4" fmla="*/ 26 w 29"/>
                <a:gd name="T5" fmla="*/ 10 h 68"/>
                <a:gd name="T6" fmla="*/ 9 w 29"/>
                <a:gd name="T7" fmla="*/ 28 h 68"/>
                <a:gd name="T8" fmla="*/ 9 w 29"/>
                <a:gd name="T9" fmla="*/ 65 h 68"/>
                <a:gd name="T10" fmla="*/ 6 w 29"/>
                <a:gd name="T11" fmla="*/ 68 h 68"/>
                <a:gd name="T12" fmla="*/ 3 w 29"/>
                <a:gd name="T13" fmla="*/ 68 h 68"/>
                <a:gd name="T14" fmla="*/ 0 w 29"/>
                <a:gd name="T15" fmla="*/ 65 h 68"/>
                <a:gd name="T16" fmla="*/ 0 w 29"/>
                <a:gd name="T17" fmla="*/ 4 h 68"/>
                <a:gd name="T18" fmla="*/ 3 w 29"/>
                <a:gd name="T19" fmla="*/ 1 h 68"/>
                <a:gd name="T20" fmla="*/ 6 w 29"/>
                <a:gd name="T21" fmla="*/ 1 h 68"/>
                <a:gd name="T22" fmla="*/ 9 w 29"/>
                <a:gd name="T23" fmla="*/ 4 h 68"/>
                <a:gd name="T24" fmla="*/ 9 w 29"/>
                <a:gd name="T25" fmla="*/ 10 h 68"/>
                <a:gd name="T26" fmla="*/ 26 w 29"/>
                <a:gd name="T27" fmla="*/ 0 h 68"/>
                <a:gd name="T28" fmla="*/ 29 w 29"/>
                <a:gd name="T29" fmla="*/ 3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 h="68">
                  <a:moveTo>
                    <a:pt x="29" y="3"/>
                  </a:moveTo>
                  <a:cubicBezTo>
                    <a:pt x="29" y="7"/>
                    <a:pt x="29" y="7"/>
                    <a:pt x="29" y="7"/>
                  </a:cubicBezTo>
                  <a:cubicBezTo>
                    <a:pt x="29" y="9"/>
                    <a:pt x="28" y="10"/>
                    <a:pt x="26" y="10"/>
                  </a:cubicBezTo>
                  <a:cubicBezTo>
                    <a:pt x="14" y="10"/>
                    <a:pt x="9" y="16"/>
                    <a:pt x="9" y="28"/>
                  </a:cubicBezTo>
                  <a:cubicBezTo>
                    <a:pt x="9" y="65"/>
                    <a:pt x="9" y="65"/>
                    <a:pt x="9" y="65"/>
                  </a:cubicBezTo>
                  <a:cubicBezTo>
                    <a:pt x="9" y="67"/>
                    <a:pt x="8" y="68"/>
                    <a:pt x="6" y="68"/>
                  </a:cubicBezTo>
                  <a:cubicBezTo>
                    <a:pt x="3" y="68"/>
                    <a:pt x="3" y="68"/>
                    <a:pt x="3" y="68"/>
                  </a:cubicBezTo>
                  <a:cubicBezTo>
                    <a:pt x="1" y="68"/>
                    <a:pt x="0" y="67"/>
                    <a:pt x="0" y="65"/>
                  </a:cubicBezTo>
                  <a:cubicBezTo>
                    <a:pt x="0" y="4"/>
                    <a:pt x="0" y="4"/>
                    <a:pt x="0" y="4"/>
                  </a:cubicBezTo>
                  <a:cubicBezTo>
                    <a:pt x="0" y="2"/>
                    <a:pt x="1" y="1"/>
                    <a:pt x="3" y="1"/>
                  </a:cubicBezTo>
                  <a:cubicBezTo>
                    <a:pt x="6" y="1"/>
                    <a:pt x="6" y="1"/>
                    <a:pt x="6" y="1"/>
                  </a:cubicBezTo>
                  <a:cubicBezTo>
                    <a:pt x="8" y="1"/>
                    <a:pt x="9" y="2"/>
                    <a:pt x="9" y="4"/>
                  </a:cubicBezTo>
                  <a:cubicBezTo>
                    <a:pt x="9" y="10"/>
                    <a:pt x="9" y="10"/>
                    <a:pt x="9" y="10"/>
                  </a:cubicBezTo>
                  <a:cubicBezTo>
                    <a:pt x="12" y="3"/>
                    <a:pt x="18" y="0"/>
                    <a:pt x="26" y="0"/>
                  </a:cubicBezTo>
                  <a:cubicBezTo>
                    <a:pt x="28" y="0"/>
                    <a:pt x="29" y="1"/>
                    <a:pt x="29"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40" name="date" descr="{&quot;templafy&quot;:{&quot;type&quot;:&quot;date&quot;,&quot;visibility&quot;:{&quot;compareValue&quot;:&quot;&quot;},&quot;binding&quot;:&quot;Form.Date&quot;,&quot;format&quot;:&quot;{{DateFormats.GeneralDate}}&quot;}}" title="Form.Date">
            <a:extLst>
              <a:ext uri="{FF2B5EF4-FFF2-40B4-BE49-F238E27FC236}">
                <a16:creationId xmlns:a16="http://schemas.microsoft.com/office/drawing/2014/main" id="{1C37C7C8-0F4F-4351-8175-D9747ED3D8FF}"/>
              </a:ext>
            </a:extLst>
          </p:cNvPr>
          <p:cNvSpPr/>
          <p:nvPr userDrawn="1"/>
        </p:nvSpPr>
        <p:spPr>
          <a:xfrm>
            <a:off x="718774" y="6317153"/>
            <a:ext cx="1611312"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endParaRPr lang="en-GB" sz="700" noProof="0">
              <a:solidFill>
                <a:schemeClr val="tx1"/>
              </a:solidFill>
            </a:endParaRPr>
          </a:p>
        </p:txBody>
      </p:sp>
      <p:sp>
        <p:nvSpPr>
          <p:cNvPr id="39" name="sweco web" descr="{&quot;templafy&quot;:{&quot;binding&quot;:&quot;UserProfile.FooterSelection.WebAddressNoWww&quot;,&quot;type&quot;:&quot;text&quot;}}">
            <a:extLst>
              <a:ext uri="{FF2B5EF4-FFF2-40B4-BE49-F238E27FC236}">
                <a16:creationId xmlns:a16="http://schemas.microsoft.com/office/drawing/2014/main" id="{5F248C98-7421-425B-AF9D-4E0B225CF9CF}"/>
              </a:ext>
            </a:extLst>
          </p:cNvPr>
          <p:cNvSpPr txBox="1"/>
          <p:nvPr userDrawn="1"/>
        </p:nvSpPr>
        <p:spPr>
          <a:xfrm>
            <a:off x="10218739" y="6317153"/>
            <a:ext cx="1611312" cy="180485"/>
          </a:xfrm>
          <a:prstGeom prst="rect">
            <a:avLst/>
          </a:prstGeom>
        </p:spPr>
        <p:txBody>
          <a:bodyPr vert="horz" lIns="0" tIns="0" rIns="0" bIns="0" rtlCol="0" anchor="b" anchorCtr="0"/>
          <a:lstStyle>
            <a:defPPr>
              <a:defRPr lang="en-US"/>
            </a:defPPr>
            <a:lvl1pPr>
              <a:defRPr sz="800" b="0" spc="0" baseline="0">
                <a:solidFill>
                  <a:schemeClr val="tx2"/>
                </a:solidFill>
                <a:latin typeface="+mj-lt"/>
              </a:defRPr>
            </a:lvl1pPr>
          </a:lstStyle>
          <a:p>
            <a:pPr lvl="0" algn="r"/>
            <a:endParaRPr lang="en-GB" b="0">
              <a:solidFill>
                <a:schemeClr val="tx1"/>
              </a:solidFill>
            </a:endParaRPr>
          </a:p>
        </p:txBody>
      </p:sp>
    </p:spTree>
    <p:extLst>
      <p:ext uri="{BB962C8B-B14F-4D97-AF65-F5344CB8AC3E}">
        <p14:creationId xmlns:p14="http://schemas.microsoft.com/office/powerpoint/2010/main" val="251727099"/>
      </p:ext>
    </p:extLst>
  </p:cSld>
  <p:clrMapOvr>
    <a:overrideClrMapping bg1="dk1" tx1="lt1" bg2="dk2" tx2="lt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Transforming society together B">
    <p:bg>
      <p:bgRef idx="1001">
        <a:schemeClr val="bg2"/>
      </p:bgRef>
    </p:bg>
    <p:spTree>
      <p:nvGrpSpPr>
        <p:cNvPr id="1" name=""/>
        <p:cNvGrpSpPr/>
        <p:nvPr/>
      </p:nvGrpSpPr>
      <p:grpSpPr>
        <a:xfrm>
          <a:off x="0" y="0"/>
          <a:ext cx="0" cy="0"/>
          <a:chOff x="0" y="0"/>
          <a:chExt cx="0" cy="0"/>
        </a:xfrm>
      </p:grpSpPr>
      <p:sp>
        <p:nvSpPr>
          <p:cNvPr id="6" name="Background">
            <a:extLst>
              <a:ext uri="{FF2B5EF4-FFF2-40B4-BE49-F238E27FC236}">
                <a16:creationId xmlns:a16="http://schemas.microsoft.com/office/drawing/2014/main" id="{50F7A21D-1D6B-44B5-AC7B-33377337F148}"/>
              </a:ext>
            </a:extLst>
          </p:cNvPr>
          <p:cNvSpPr txBox="1">
            <a:spLocks/>
          </p:cNvSpPr>
          <p:nvPr userDrawn="1"/>
        </p:nvSpPr>
        <p:spPr>
          <a:xfrm>
            <a:off x="0" y="0"/>
            <a:ext cx="12192000" cy="6861600"/>
          </a:xfrm>
          <a:prstGeom prst="rect">
            <a:avLst/>
          </a:prstGeom>
          <a:solidFill>
            <a:schemeClr val="accent1"/>
          </a:solidFill>
        </p:spPr>
        <p:txBody>
          <a:bodyPr vert="horz" lIns="540000" tIns="540000" rIns="540000" bIns="540000" rtlCol="0" anchor="ctr" anchorCtr="0">
            <a:noAutofit/>
          </a:bodyPr>
          <a:lstStyle>
            <a:lvl1pPr algn="l" defTabSz="914400" rtl="0" eaLnBrk="1" latinLnBrk="0" hangingPunct="1">
              <a:lnSpc>
                <a:spcPct val="83000"/>
              </a:lnSpc>
              <a:spcBef>
                <a:spcPct val="0"/>
              </a:spcBef>
              <a:buNone/>
              <a:defRPr sz="4000" b="1" kern="1200" cap="none" spc="0" baseline="0">
                <a:solidFill>
                  <a:schemeClr val="accent1"/>
                </a:solidFill>
                <a:latin typeface="+mj-lt"/>
                <a:ea typeface="+mj-ea"/>
                <a:cs typeface="+mj-cs"/>
              </a:defRPr>
            </a:lvl1pPr>
          </a:lstStyle>
          <a:p>
            <a:pPr algn="ctr"/>
            <a:endParaRPr lang="en-GB" sz="6000">
              <a:solidFill>
                <a:schemeClr val="bg1"/>
              </a:solidFill>
            </a:endParaRPr>
          </a:p>
        </p:txBody>
      </p:sp>
      <p:sp>
        <p:nvSpPr>
          <p:cNvPr id="3" name="Date Placeholder 2">
            <a:extLst>
              <a:ext uri="{FF2B5EF4-FFF2-40B4-BE49-F238E27FC236}">
                <a16:creationId xmlns:a16="http://schemas.microsoft.com/office/drawing/2014/main" id="{54CF68D8-519C-4A64-ACC7-DD3F15766EAB}"/>
              </a:ext>
            </a:extLst>
          </p:cNvPr>
          <p:cNvSpPr>
            <a:spLocks noGrp="1"/>
          </p:cNvSpPr>
          <p:nvPr>
            <p:ph type="dt" sz="half" idx="10"/>
          </p:nvPr>
        </p:nvSpPr>
        <p:spPr/>
        <p:txBody>
          <a:bodyPr/>
          <a:lstStyle/>
          <a:p>
            <a:fld id="{2C106B3F-6B52-4EB8-9842-067E2523EF2B}" type="datetime4">
              <a:rPr lang="en-GB" smtClean="0"/>
              <a:t>30 March 2023</a:t>
            </a:fld>
            <a:endParaRPr lang="en-GB"/>
          </a:p>
        </p:txBody>
      </p:sp>
      <p:sp>
        <p:nvSpPr>
          <p:cNvPr id="4" name="Footer Placeholder 3">
            <a:extLst>
              <a:ext uri="{FF2B5EF4-FFF2-40B4-BE49-F238E27FC236}">
                <a16:creationId xmlns:a16="http://schemas.microsoft.com/office/drawing/2014/main" id="{F7181662-FC69-4DC0-A444-0C4ECEBD316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C12A3D8-0228-43FC-AD18-9537F0E9C225}"/>
              </a:ext>
            </a:extLst>
          </p:cNvPr>
          <p:cNvSpPr>
            <a:spLocks noGrp="1"/>
          </p:cNvSpPr>
          <p:nvPr>
            <p:ph type="sldNum" sz="quarter" idx="12"/>
          </p:nvPr>
        </p:nvSpPr>
        <p:spPr bwMode="white"/>
        <p:txBody>
          <a:bodyPr/>
          <a:lstStyle>
            <a:lvl1pPr>
              <a:defRPr>
                <a:solidFill>
                  <a:schemeClr val="tx1"/>
                </a:solidFill>
              </a:defRPr>
            </a:lvl1pPr>
          </a:lstStyle>
          <a:p>
            <a:fld id="{23AA811B-2EBD-4900-905E-5BE206449611}" type="slidenum">
              <a:rPr lang="en-GB" smtClean="0"/>
              <a:pPr/>
              <a:t>‹#›</a:t>
            </a:fld>
            <a:endParaRPr lang="en-GB"/>
          </a:p>
        </p:txBody>
      </p:sp>
      <p:sp>
        <p:nvSpPr>
          <p:cNvPr id="9" name="text" descr="{&quot;templafy&quot;:{&quot;binding&quot;:&quot;Form.TitlePresentation&quot;,&quot;type&quot;:&quot;text&quot;}}" title="Form.TitlePresentation">
            <a:extLst>
              <a:ext uri="{FF2B5EF4-FFF2-40B4-BE49-F238E27FC236}">
                <a16:creationId xmlns:a16="http://schemas.microsoft.com/office/drawing/2014/main" id="{D5BD89D1-10F9-493C-B48A-9029945B0505}"/>
              </a:ext>
            </a:extLst>
          </p:cNvPr>
          <p:cNvSpPr/>
          <p:nvPr userDrawn="1"/>
        </p:nvSpPr>
        <p:spPr bwMode="white">
          <a:xfrm>
            <a:off x="2330450" y="6317153"/>
            <a:ext cx="2959100"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endParaRPr lang="en-GB" sz="700" noProof="0">
              <a:solidFill>
                <a:schemeClr val="tx1"/>
              </a:solidFill>
            </a:endParaRPr>
          </a:p>
        </p:txBody>
      </p:sp>
      <p:pic>
        <p:nvPicPr>
          <p:cNvPr id="10" name="Graphic 9">
            <a:extLst>
              <a:ext uri="{FF2B5EF4-FFF2-40B4-BE49-F238E27FC236}">
                <a16:creationId xmlns:a16="http://schemas.microsoft.com/office/drawing/2014/main" id="{6139AAA5-590E-4EFA-B68C-3969844E530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023566" y="360000"/>
            <a:ext cx="1806482" cy="525661"/>
          </a:xfrm>
          <a:prstGeom prst="rect">
            <a:avLst/>
          </a:prstGeom>
        </p:spPr>
      </p:pic>
      <p:grpSp>
        <p:nvGrpSpPr>
          <p:cNvPr id="11" name="Group 4">
            <a:extLst>
              <a:ext uri="{FF2B5EF4-FFF2-40B4-BE49-F238E27FC236}">
                <a16:creationId xmlns:a16="http://schemas.microsoft.com/office/drawing/2014/main" id="{5776B09B-5B0C-47B6-8CF3-3D1E61C9353C}"/>
              </a:ext>
            </a:extLst>
          </p:cNvPr>
          <p:cNvGrpSpPr>
            <a:grpSpLocks noChangeAspect="1"/>
          </p:cNvGrpSpPr>
          <p:nvPr userDrawn="1"/>
        </p:nvGrpSpPr>
        <p:grpSpPr bwMode="auto">
          <a:xfrm>
            <a:off x="2336800" y="1477811"/>
            <a:ext cx="5016500" cy="2604742"/>
            <a:chOff x="3788" y="1417"/>
            <a:chExt cx="4497" cy="2335"/>
          </a:xfrm>
          <a:solidFill>
            <a:schemeClr val="tx1"/>
          </a:solidFill>
        </p:grpSpPr>
        <p:sp>
          <p:nvSpPr>
            <p:cNvPr id="12" name="Freeform 5">
              <a:extLst>
                <a:ext uri="{FF2B5EF4-FFF2-40B4-BE49-F238E27FC236}">
                  <a16:creationId xmlns:a16="http://schemas.microsoft.com/office/drawing/2014/main" id="{CA1F4AAC-EDBD-407F-B186-6C7B4C785F22}"/>
                </a:ext>
              </a:extLst>
            </p:cNvPr>
            <p:cNvSpPr>
              <a:spLocks/>
            </p:cNvSpPr>
            <p:nvPr/>
          </p:nvSpPr>
          <p:spPr bwMode="auto">
            <a:xfrm>
              <a:off x="3788" y="1417"/>
              <a:ext cx="358" cy="621"/>
            </a:xfrm>
            <a:custGeom>
              <a:avLst/>
              <a:gdLst>
                <a:gd name="T0" fmla="*/ 55 w 55"/>
                <a:gd name="T1" fmla="*/ 4 h 95"/>
                <a:gd name="T2" fmla="*/ 55 w 55"/>
                <a:gd name="T3" fmla="*/ 6 h 95"/>
                <a:gd name="T4" fmla="*/ 52 w 55"/>
                <a:gd name="T5" fmla="*/ 9 h 95"/>
                <a:gd name="T6" fmla="*/ 32 w 55"/>
                <a:gd name="T7" fmla="*/ 9 h 95"/>
                <a:gd name="T8" fmla="*/ 32 w 55"/>
                <a:gd name="T9" fmla="*/ 92 h 95"/>
                <a:gd name="T10" fmla="*/ 29 w 55"/>
                <a:gd name="T11" fmla="*/ 95 h 95"/>
                <a:gd name="T12" fmla="*/ 26 w 55"/>
                <a:gd name="T13" fmla="*/ 95 h 95"/>
                <a:gd name="T14" fmla="*/ 23 w 55"/>
                <a:gd name="T15" fmla="*/ 92 h 95"/>
                <a:gd name="T16" fmla="*/ 23 w 55"/>
                <a:gd name="T17" fmla="*/ 9 h 95"/>
                <a:gd name="T18" fmla="*/ 3 w 55"/>
                <a:gd name="T19" fmla="*/ 9 h 95"/>
                <a:gd name="T20" fmla="*/ 0 w 55"/>
                <a:gd name="T21" fmla="*/ 6 h 95"/>
                <a:gd name="T22" fmla="*/ 0 w 55"/>
                <a:gd name="T23" fmla="*/ 4 h 95"/>
                <a:gd name="T24" fmla="*/ 3 w 55"/>
                <a:gd name="T25" fmla="*/ 0 h 95"/>
                <a:gd name="T26" fmla="*/ 52 w 55"/>
                <a:gd name="T27" fmla="*/ 0 h 95"/>
                <a:gd name="T28" fmla="*/ 55 w 55"/>
                <a:gd name="T29" fmla="*/ 4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5" h="95">
                  <a:moveTo>
                    <a:pt x="55" y="4"/>
                  </a:moveTo>
                  <a:cubicBezTo>
                    <a:pt x="55" y="6"/>
                    <a:pt x="55" y="6"/>
                    <a:pt x="55" y="6"/>
                  </a:cubicBezTo>
                  <a:cubicBezTo>
                    <a:pt x="55" y="8"/>
                    <a:pt x="54" y="9"/>
                    <a:pt x="52" y="9"/>
                  </a:cubicBezTo>
                  <a:cubicBezTo>
                    <a:pt x="32" y="9"/>
                    <a:pt x="32" y="9"/>
                    <a:pt x="32" y="9"/>
                  </a:cubicBezTo>
                  <a:cubicBezTo>
                    <a:pt x="32" y="92"/>
                    <a:pt x="32" y="92"/>
                    <a:pt x="32" y="92"/>
                  </a:cubicBezTo>
                  <a:cubicBezTo>
                    <a:pt x="32" y="94"/>
                    <a:pt x="31" y="95"/>
                    <a:pt x="29" y="95"/>
                  </a:cubicBezTo>
                  <a:cubicBezTo>
                    <a:pt x="26" y="95"/>
                    <a:pt x="26" y="95"/>
                    <a:pt x="26" y="95"/>
                  </a:cubicBezTo>
                  <a:cubicBezTo>
                    <a:pt x="24" y="95"/>
                    <a:pt x="23" y="94"/>
                    <a:pt x="23" y="92"/>
                  </a:cubicBezTo>
                  <a:cubicBezTo>
                    <a:pt x="23" y="9"/>
                    <a:pt x="23" y="9"/>
                    <a:pt x="23" y="9"/>
                  </a:cubicBezTo>
                  <a:cubicBezTo>
                    <a:pt x="3" y="9"/>
                    <a:pt x="3" y="9"/>
                    <a:pt x="3" y="9"/>
                  </a:cubicBezTo>
                  <a:cubicBezTo>
                    <a:pt x="1" y="9"/>
                    <a:pt x="0" y="8"/>
                    <a:pt x="0" y="6"/>
                  </a:cubicBezTo>
                  <a:cubicBezTo>
                    <a:pt x="0" y="4"/>
                    <a:pt x="0" y="4"/>
                    <a:pt x="0" y="4"/>
                  </a:cubicBezTo>
                  <a:cubicBezTo>
                    <a:pt x="0" y="1"/>
                    <a:pt x="1" y="0"/>
                    <a:pt x="3" y="0"/>
                  </a:cubicBezTo>
                  <a:cubicBezTo>
                    <a:pt x="52" y="0"/>
                    <a:pt x="52" y="0"/>
                    <a:pt x="52" y="0"/>
                  </a:cubicBezTo>
                  <a:cubicBezTo>
                    <a:pt x="54" y="0"/>
                    <a:pt x="55" y="1"/>
                    <a:pt x="55"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 name="Freeform 6">
              <a:extLst>
                <a:ext uri="{FF2B5EF4-FFF2-40B4-BE49-F238E27FC236}">
                  <a16:creationId xmlns:a16="http://schemas.microsoft.com/office/drawing/2014/main" id="{9D00D0E3-6D7E-4224-970D-5E8298B785E3}"/>
                </a:ext>
              </a:extLst>
            </p:cNvPr>
            <p:cNvSpPr>
              <a:spLocks/>
            </p:cNvSpPr>
            <p:nvPr/>
          </p:nvSpPr>
          <p:spPr bwMode="auto">
            <a:xfrm>
              <a:off x="4199" y="1594"/>
              <a:ext cx="189" cy="444"/>
            </a:xfrm>
            <a:custGeom>
              <a:avLst/>
              <a:gdLst>
                <a:gd name="T0" fmla="*/ 29 w 29"/>
                <a:gd name="T1" fmla="*/ 3 h 68"/>
                <a:gd name="T2" fmla="*/ 29 w 29"/>
                <a:gd name="T3" fmla="*/ 7 h 68"/>
                <a:gd name="T4" fmla="*/ 25 w 29"/>
                <a:gd name="T5" fmla="*/ 10 h 68"/>
                <a:gd name="T6" fmla="*/ 9 w 29"/>
                <a:gd name="T7" fmla="*/ 28 h 68"/>
                <a:gd name="T8" fmla="*/ 9 w 29"/>
                <a:gd name="T9" fmla="*/ 65 h 68"/>
                <a:gd name="T10" fmla="*/ 6 w 29"/>
                <a:gd name="T11" fmla="*/ 68 h 68"/>
                <a:gd name="T12" fmla="*/ 3 w 29"/>
                <a:gd name="T13" fmla="*/ 68 h 68"/>
                <a:gd name="T14" fmla="*/ 0 w 29"/>
                <a:gd name="T15" fmla="*/ 65 h 68"/>
                <a:gd name="T16" fmla="*/ 0 w 29"/>
                <a:gd name="T17" fmla="*/ 4 h 68"/>
                <a:gd name="T18" fmla="*/ 3 w 29"/>
                <a:gd name="T19" fmla="*/ 0 h 68"/>
                <a:gd name="T20" fmla="*/ 5 w 29"/>
                <a:gd name="T21" fmla="*/ 0 h 68"/>
                <a:gd name="T22" fmla="*/ 8 w 29"/>
                <a:gd name="T23" fmla="*/ 4 h 68"/>
                <a:gd name="T24" fmla="*/ 8 w 29"/>
                <a:gd name="T25" fmla="*/ 10 h 68"/>
                <a:gd name="T26" fmla="*/ 25 w 29"/>
                <a:gd name="T27" fmla="*/ 0 h 68"/>
                <a:gd name="T28" fmla="*/ 29 w 29"/>
                <a:gd name="T29" fmla="*/ 3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 h="68">
                  <a:moveTo>
                    <a:pt x="29" y="3"/>
                  </a:moveTo>
                  <a:cubicBezTo>
                    <a:pt x="29" y="7"/>
                    <a:pt x="29" y="7"/>
                    <a:pt x="29" y="7"/>
                  </a:cubicBezTo>
                  <a:cubicBezTo>
                    <a:pt x="29" y="9"/>
                    <a:pt x="28" y="10"/>
                    <a:pt x="25" y="10"/>
                  </a:cubicBezTo>
                  <a:cubicBezTo>
                    <a:pt x="14" y="10"/>
                    <a:pt x="9" y="16"/>
                    <a:pt x="9" y="28"/>
                  </a:cubicBezTo>
                  <a:cubicBezTo>
                    <a:pt x="9" y="65"/>
                    <a:pt x="9" y="65"/>
                    <a:pt x="9" y="65"/>
                  </a:cubicBezTo>
                  <a:cubicBezTo>
                    <a:pt x="9" y="67"/>
                    <a:pt x="8" y="68"/>
                    <a:pt x="6" y="68"/>
                  </a:cubicBezTo>
                  <a:cubicBezTo>
                    <a:pt x="3" y="68"/>
                    <a:pt x="3" y="68"/>
                    <a:pt x="3" y="68"/>
                  </a:cubicBezTo>
                  <a:cubicBezTo>
                    <a:pt x="1" y="68"/>
                    <a:pt x="0" y="67"/>
                    <a:pt x="0" y="65"/>
                  </a:cubicBezTo>
                  <a:cubicBezTo>
                    <a:pt x="0" y="4"/>
                    <a:pt x="0" y="4"/>
                    <a:pt x="0" y="4"/>
                  </a:cubicBezTo>
                  <a:cubicBezTo>
                    <a:pt x="0" y="1"/>
                    <a:pt x="1" y="0"/>
                    <a:pt x="3" y="0"/>
                  </a:cubicBezTo>
                  <a:cubicBezTo>
                    <a:pt x="5" y="0"/>
                    <a:pt x="5" y="0"/>
                    <a:pt x="5" y="0"/>
                  </a:cubicBezTo>
                  <a:cubicBezTo>
                    <a:pt x="7" y="0"/>
                    <a:pt x="8" y="1"/>
                    <a:pt x="8" y="4"/>
                  </a:cubicBezTo>
                  <a:cubicBezTo>
                    <a:pt x="8" y="10"/>
                    <a:pt x="8" y="10"/>
                    <a:pt x="8" y="10"/>
                  </a:cubicBezTo>
                  <a:cubicBezTo>
                    <a:pt x="12" y="3"/>
                    <a:pt x="17" y="0"/>
                    <a:pt x="25" y="0"/>
                  </a:cubicBezTo>
                  <a:cubicBezTo>
                    <a:pt x="28" y="0"/>
                    <a:pt x="29" y="1"/>
                    <a:pt x="29"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 name="Freeform 7">
              <a:extLst>
                <a:ext uri="{FF2B5EF4-FFF2-40B4-BE49-F238E27FC236}">
                  <a16:creationId xmlns:a16="http://schemas.microsoft.com/office/drawing/2014/main" id="{EAD1840E-BDCE-481A-8533-5DC080C16C21}"/>
                </a:ext>
              </a:extLst>
            </p:cNvPr>
            <p:cNvSpPr>
              <a:spLocks noEditPoints="1"/>
            </p:cNvSpPr>
            <p:nvPr/>
          </p:nvSpPr>
          <p:spPr bwMode="auto">
            <a:xfrm>
              <a:off x="4446" y="1587"/>
              <a:ext cx="352" cy="458"/>
            </a:xfrm>
            <a:custGeom>
              <a:avLst/>
              <a:gdLst>
                <a:gd name="T0" fmla="*/ 54 w 54"/>
                <a:gd name="T1" fmla="*/ 64 h 70"/>
                <a:gd name="T2" fmla="*/ 54 w 54"/>
                <a:gd name="T3" fmla="*/ 66 h 70"/>
                <a:gd name="T4" fmla="*/ 52 w 54"/>
                <a:gd name="T5" fmla="*/ 69 h 70"/>
                <a:gd name="T6" fmla="*/ 41 w 54"/>
                <a:gd name="T7" fmla="*/ 61 h 70"/>
                <a:gd name="T8" fmla="*/ 22 w 54"/>
                <a:gd name="T9" fmla="*/ 70 h 70"/>
                <a:gd name="T10" fmla="*/ 0 w 54"/>
                <a:gd name="T11" fmla="*/ 52 h 70"/>
                <a:gd name="T12" fmla="*/ 23 w 54"/>
                <a:gd name="T13" fmla="*/ 32 h 70"/>
                <a:gd name="T14" fmla="*/ 33 w 54"/>
                <a:gd name="T15" fmla="*/ 30 h 70"/>
                <a:gd name="T16" fmla="*/ 40 w 54"/>
                <a:gd name="T17" fmla="*/ 24 h 70"/>
                <a:gd name="T18" fmla="*/ 25 w 54"/>
                <a:gd name="T19" fmla="*/ 9 h 70"/>
                <a:gd name="T20" fmla="*/ 10 w 54"/>
                <a:gd name="T21" fmla="*/ 21 h 70"/>
                <a:gd name="T22" fmla="*/ 7 w 54"/>
                <a:gd name="T23" fmla="*/ 25 h 70"/>
                <a:gd name="T24" fmla="*/ 4 w 54"/>
                <a:gd name="T25" fmla="*/ 25 h 70"/>
                <a:gd name="T26" fmla="*/ 1 w 54"/>
                <a:gd name="T27" fmla="*/ 21 h 70"/>
                <a:gd name="T28" fmla="*/ 25 w 54"/>
                <a:gd name="T29" fmla="*/ 0 h 70"/>
                <a:gd name="T30" fmla="*/ 49 w 54"/>
                <a:gd name="T31" fmla="*/ 23 h 70"/>
                <a:gd name="T32" fmla="*/ 49 w 54"/>
                <a:gd name="T33" fmla="*/ 54 h 70"/>
                <a:gd name="T34" fmla="*/ 52 w 54"/>
                <a:gd name="T35" fmla="*/ 60 h 70"/>
                <a:gd name="T36" fmla="*/ 54 w 54"/>
                <a:gd name="T37" fmla="*/ 64 h 70"/>
                <a:gd name="T38" fmla="*/ 40 w 54"/>
                <a:gd name="T39" fmla="*/ 46 h 70"/>
                <a:gd name="T40" fmla="*/ 40 w 54"/>
                <a:gd name="T41" fmla="*/ 35 h 70"/>
                <a:gd name="T42" fmla="*/ 33 w 54"/>
                <a:gd name="T43" fmla="*/ 38 h 70"/>
                <a:gd name="T44" fmla="*/ 26 w 54"/>
                <a:gd name="T45" fmla="*/ 39 h 70"/>
                <a:gd name="T46" fmla="*/ 9 w 54"/>
                <a:gd name="T47" fmla="*/ 51 h 70"/>
                <a:gd name="T48" fmla="*/ 22 w 54"/>
                <a:gd name="T49" fmla="*/ 61 h 70"/>
                <a:gd name="T50" fmla="*/ 40 w 54"/>
                <a:gd name="T51" fmla="*/ 46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4" h="70">
                  <a:moveTo>
                    <a:pt x="54" y="64"/>
                  </a:moveTo>
                  <a:cubicBezTo>
                    <a:pt x="54" y="66"/>
                    <a:pt x="54" y="66"/>
                    <a:pt x="54" y="66"/>
                  </a:cubicBezTo>
                  <a:cubicBezTo>
                    <a:pt x="54" y="68"/>
                    <a:pt x="54" y="69"/>
                    <a:pt x="52" y="69"/>
                  </a:cubicBezTo>
                  <a:cubicBezTo>
                    <a:pt x="46" y="69"/>
                    <a:pt x="42" y="65"/>
                    <a:pt x="41" y="61"/>
                  </a:cubicBezTo>
                  <a:cubicBezTo>
                    <a:pt x="37" y="67"/>
                    <a:pt x="31" y="70"/>
                    <a:pt x="22" y="70"/>
                  </a:cubicBezTo>
                  <a:cubicBezTo>
                    <a:pt x="10" y="70"/>
                    <a:pt x="0" y="64"/>
                    <a:pt x="0" y="52"/>
                  </a:cubicBezTo>
                  <a:cubicBezTo>
                    <a:pt x="0" y="40"/>
                    <a:pt x="8" y="34"/>
                    <a:pt x="23" y="32"/>
                  </a:cubicBezTo>
                  <a:cubicBezTo>
                    <a:pt x="33" y="30"/>
                    <a:pt x="33" y="30"/>
                    <a:pt x="33" y="30"/>
                  </a:cubicBezTo>
                  <a:cubicBezTo>
                    <a:pt x="39" y="29"/>
                    <a:pt x="40" y="28"/>
                    <a:pt x="40" y="24"/>
                  </a:cubicBezTo>
                  <a:cubicBezTo>
                    <a:pt x="40" y="14"/>
                    <a:pt x="35" y="9"/>
                    <a:pt x="25" y="9"/>
                  </a:cubicBezTo>
                  <a:cubicBezTo>
                    <a:pt x="17" y="9"/>
                    <a:pt x="12" y="13"/>
                    <a:pt x="10" y="21"/>
                  </a:cubicBezTo>
                  <a:cubicBezTo>
                    <a:pt x="10" y="23"/>
                    <a:pt x="9" y="25"/>
                    <a:pt x="7" y="25"/>
                  </a:cubicBezTo>
                  <a:cubicBezTo>
                    <a:pt x="4" y="25"/>
                    <a:pt x="4" y="25"/>
                    <a:pt x="4" y="25"/>
                  </a:cubicBezTo>
                  <a:cubicBezTo>
                    <a:pt x="2" y="25"/>
                    <a:pt x="1" y="23"/>
                    <a:pt x="1" y="21"/>
                  </a:cubicBezTo>
                  <a:cubicBezTo>
                    <a:pt x="2" y="8"/>
                    <a:pt x="12" y="0"/>
                    <a:pt x="25" y="0"/>
                  </a:cubicBezTo>
                  <a:cubicBezTo>
                    <a:pt x="40" y="0"/>
                    <a:pt x="49" y="10"/>
                    <a:pt x="49" y="23"/>
                  </a:cubicBezTo>
                  <a:cubicBezTo>
                    <a:pt x="49" y="54"/>
                    <a:pt x="49" y="54"/>
                    <a:pt x="49" y="54"/>
                  </a:cubicBezTo>
                  <a:cubicBezTo>
                    <a:pt x="49" y="57"/>
                    <a:pt x="50" y="59"/>
                    <a:pt x="52" y="60"/>
                  </a:cubicBezTo>
                  <a:cubicBezTo>
                    <a:pt x="54" y="61"/>
                    <a:pt x="54" y="61"/>
                    <a:pt x="54" y="64"/>
                  </a:cubicBezTo>
                  <a:close/>
                  <a:moveTo>
                    <a:pt x="40" y="46"/>
                  </a:moveTo>
                  <a:cubicBezTo>
                    <a:pt x="40" y="35"/>
                    <a:pt x="40" y="35"/>
                    <a:pt x="40" y="35"/>
                  </a:cubicBezTo>
                  <a:cubicBezTo>
                    <a:pt x="38" y="37"/>
                    <a:pt x="37" y="37"/>
                    <a:pt x="33" y="38"/>
                  </a:cubicBezTo>
                  <a:cubicBezTo>
                    <a:pt x="26" y="39"/>
                    <a:pt x="26" y="39"/>
                    <a:pt x="26" y="39"/>
                  </a:cubicBezTo>
                  <a:cubicBezTo>
                    <a:pt x="15" y="41"/>
                    <a:pt x="9" y="44"/>
                    <a:pt x="9" y="51"/>
                  </a:cubicBezTo>
                  <a:cubicBezTo>
                    <a:pt x="9" y="58"/>
                    <a:pt x="14" y="61"/>
                    <a:pt x="22" y="61"/>
                  </a:cubicBezTo>
                  <a:cubicBezTo>
                    <a:pt x="33" y="61"/>
                    <a:pt x="40" y="55"/>
                    <a:pt x="40"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 name="Freeform 8">
              <a:extLst>
                <a:ext uri="{FF2B5EF4-FFF2-40B4-BE49-F238E27FC236}">
                  <a16:creationId xmlns:a16="http://schemas.microsoft.com/office/drawing/2014/main" id="{AFCC813A-1214-4843-AAA0-94FB3DA26A8D}"/>
                </a:ext>
              </a:extLst>
            </p:cNvPr>
            <p:cNvSpPr>
              <a:spLocks/>
            </p:cNvSpPr>
            <p:nvPr/>
          </p:nvSpPr>
          <p:spPr bwMode="auto">
            <a:xfrm>
              <a:off x="4896" y="1587"/>
              <a:ext cx="319" cy="451"/>
            </a:xfrm>
            <a:custGeom>
              <a:avLst/>
              <a:gdLst>
                <a:gd name="T0" fmla="*/ 49 w 49"/>
                <a:gd name="T1" fmla="*/ 23 h 69"/>
                <a:gd name="T2" fmla="*/ 49 w 49"/>
                <a:gd name="T3" fmla="*/ 66 h 69"/>
                <a:gd name="T4" fmla="*/ 46 w 49"/>
                <a:gd name="T5" fmla="*/ 69 h 69"/>
                <a:gd name="T6" fmla="*/ 43 w 49"/>
                <a:gd name="T7" fmla="*/ 69 h 69"/>
                <a:gd name="T8" fmla="*/ 40 w 49"/>
                <a:gd name="T9" fmla="*/ 66 h 69"/>
                <a:gd name="T10" fmla="*/ 40 w 49"/>
                <a:gd name="T11" fmla="*/ 25 h 69"/>
                <a:gd name="T12" fmla="*/ 25 w 49"/>
                <a:gd name="T13" fmla="*/ 9 h 69"/>
                <a:gd name="T14" fmla="*/ 9 w 49"/>
                <a:gd name="T15" fmla="*/ 25 h 69"/>
                <a:gd name="T16" fmla="*/ 9 w 49"/>
                <a:gd name="T17" fmla="*/ 66 h 69"/>
                <a:gd name="T18" fmla="*/ 6 w 49"/>
                <a:gd name="T19" fmla="*/ 69 h 69"/>
                <a:gd name="T20" fmla="*/ 3 w 49"/>
                <a:gd name="T21" fmla="*/ 69 h 69"/>
                <a:gd name="T22" fmla="*/ 0 w 49"/>
                <a:gd name="T23" fmla="*/ 66 h 69"/>
                <a:gd name="T24" fmla="*/ 0 w 49"/>
                <a:gd name="T25" fmla="*/ 5 h 69"/>
                <a:gd name="T26" fmla="*/ 3 w 49"/>
                <a:gd name="T27" fmla="*/ 1 h 69"/>
                <a:gd name="T28" fmla="*/ 5 w 49"/>
                <a:gd name="T29" fmla="*/ 1 h 69"/>
                <a:gd name="T30" fmla="*/ 8 w 49"/>
                <a:gd name="T31" fmla="*/ 5 h 69"/>
                <a:gd name="T32" fmla="*/ 8 w 49"/>
                <a:gd name="T33" fmla="*/ 8 h 69"/>
                <a:gd name="T34" fmla="*/ 26 w 49"/>
                <a:gd name="T35" fmla="*/ 0 h 69"/>
                <a:gd name="T36" fmla="*/ 49 w 49"/>
                <a:gd name="T37" fmla="*/ 23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9" h="69">
                  <a:moveTo>
                    <a:pt x="49" y="23"/>
                  </a:moveTo>
                  <a:cubicBezTo>
                    <a:pt x="49" y="66"/>
                    <a:pt x="49" y="66"/>
                    <a:pt x="49" y="66"/>
                  </a:cubicBezTo>
                  <a:cubicBezTo>
                    <a:pt x="49" y="68"/>
                    <a:pt x="48" y="69"/>
                    <a:pt x="46" y="69"/>
                  </a:cubicBezTo>
                  <a:cubicBezTo>
                    <a:pt x="43" y="69"/>
                    <a:pt x="43" y="69"/>
                    <a:pt x="43" y="69"/>
                  </a:cubicBezTo>
                  <a:cubicBezTo>
                    <a:pt x="41" y="69"/>
                    <a:pt x="40" y="68"/>
                    <a:pt x="40" y="66"/>
                  </a:cubicBezTo>
                  <a:cubicBezTo>
                    <a:pt x="40" y="25"/>
                    <a:pt x="40" y="25"/>
                    <a:pt x="40" y="25"/>
                  </a:cubicBezTo>
                  <a:cubicBezTo>
                    <a:pt x="40" y="14"/>
                    <a:pt x="34" y="9"/>
                    <a:pt x="25" y="9"/>
                  </a:cubicBezTo>
                  <a:cubicBezTo>
                    <a:pt x="16" y="9"/>
                    <a:pt x="9" y="14"/>
                    <a:pt x="9" y="25"/>
                  </a:cubicBezTo>
                  <a:cubicBezTo>
                    <a:pt x="9" y="66"/>
                    <a:pt x="9" y="66"/>
                    <a:pt x="9" y="66"/>
                  </a:cubicBezTo>
                  <a:cubicBezTo>
                    <a:pt x="9" y="68"/>
                    <a:pt x="8" y="69"/>
                    <a:pt x="6" y="69"/>
                  </a:cubicBezTo>
                  <a:cubicBezTo>
                    <a:pt x="3" y="69"/>
                    <a:pt x="3" y="69"/>
                    <a:pt x="3" y="69"/>
                  </a:cubicBezTo>
                  <a:cubicBezTo>
                    <a:pt x="1" y="69"/>
                    <a:pt x="0" y="68"/>
                    <a:pt x="0" y="66"/>
                  </a:cubicBezTo>
                  <a:cubicBezTo>
                    <a:pt x="0" y="5"/>
                    <a:pt x="0" y="5"/>
                    <a:pt x="0" y="5"/>
                  </a:cubicBezTo>
                  <a:cubicBezTo>
                    <a:pt x="0" y="2"/>
                    <a:pt x="1" y="1"/>
                    <a:pt x="3" y="1"/>
                  </a:cubicBezTo>
                  <a:cubicBezTo>
                    <a:pt x="5" y="1"/>
                    <a:pt x="5" y="1"/>
                    <a:pt x="5" y="1"/>
                  </a:cubicBezTo>
                  <a:cubicBezTo>
                    <a:pt x="7" y="1"/>
                    <a:pt x="8" y="2"/>
                    <a:pt x="8" y="5"/>
                  </a:cubicBezTo>
                  <a:cubicBezTo>
                    <a:pt x="8" y="8"/>
                    <a:pt x="8" y="8"/>
                    <a:pt x="8" y="8"/>
                  </a:cubicBezTo>
                  <a:cubicBezTo>
                    <a:pt x="12" y="3"/>
                    <a:pt x="18" y="0"/>
                    <a:pt x="26" y="0"/>
                  </a:cubicBezTo>
                  <a:cubicBezTo>
                    <a:pt x="40" y="0"/>
                    <a:pt x="49" y="10"/>
                    <a:pt x="49"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 name="Freeform 9">
              <a:extLst>
                <a:ext uri="{FF2B5EF4-FFF2-40B4-BE49-F238E27FC236}">
                  <a16:creationId xmlns:a16="http://schemas.microsoft.com/office/drawing/2014/main" id="{1E4131F4-7291-4BFC-BB46-FA3FEA1323BB}"/>
                </a:ext>
              </a:extLst>
            </p:cNvPr>
            <p:cNvSpPr>
              <a:spLocks/>
            </p:cNvSpPr>
            <p:nvPr/>
          </p:nvSpPr>
          <p:spPr bwMode="auto">
            <a:xfrm>
              <a:off x="5313" y="1587"/>
              <a:ext cx="313" cy="458"/>
            </a:xfrm>
            <a:custGeom>
              <a:avLst/>
              <a:gdLst>
                <a:gd name="T0" fmla="*/ 46 w 48"/>
                <a:gd name="T1" fmla="*/ 17 h 70"/>
                <a:gd name="T2" fmla="*/ 43 w 48"/>
                <a:gd name="T3" fmla="*/ 20 h 70"/>
                <a:gd name="T4" fmla="*/ 41 w 48"/>
                <a:gd name="T5" fmla="*/ 20 h 70"/>
                <a:gd name="T6" fmla="*/ 37 w 48"/>
                <a:gd name="T7" fmla="*/ 18 h 70"/>
                <a:gd name="T8" fmla="*/ 24 w 48"/>
                <a:gd name="T9" fmla="*/ 9 h 70"/>
                <a:gd name="T10" fmla="*/ 11 w 48"/>
                <a:gd name="T11" fmla="*/ 20 h 70"/>
                <a:gd name="T12" fmla="*/ 22 w 48"/>
                <a:gd name="T13" fmla="*/ 29 h 70"/>
                <a:gd name="T14" fmla="*/ 27 w 48"/>
                <a:gd name="T15" fmla="*/ 30 h 70"/>
                <a:gd name="T16" fmla="*/ 48 w 48"/>
                <a:gd name="T17" fmla="*/ 50 h 70"/>
                <a:gd name="T18" fmla="*/ 24 w 48"/>
                <a:gd name="T19" fmla="*/ 70 h 70"/>
                <a:gd name="T20" fmla="*/ 0 w 48"/>
                <a:gd name="T21" fmla="*/ 52 h 70"/>
                <a:gd name="T22" fmla="*/ 3 w 48"/>
                <a:gd name="T23" fmla="*/ 49 h 70"/>
                <a:gd name="T24" fmla="*/ 6 w 48"/>
                <a:gd name="T25" fmla="*/ 49 h 70"/>
                <a:gd name="T26" fmla="*/ 9 w 48"/>
                <a:gd name="T27" fmla="*/ 52 h 70"/>
                <a:gd name="T28" fmla="*/ 24 w 48"/>
                <a:gd name="T29" fmla="*/ 61 h 70"/>
                <a:gd name="T30" fmla="*/ 39 w 48"/>
                <a:gd name="T31" fmla="*/ 50 h 70"/>
                <a:gd name="T32" fmla="*/ 25 w 48"/>
                <a:gd name="T33" fmla="*/ 39 h 70"/>
                <a:gd name="T34" fmla="*/ 21 w 48"/>
                <a:gd name="T35" fmla="*/ 38 h 70"/>
                <a:gd name="T36" fmla="*/ 1 w 48"/>
                <a:gd name="T37" fmla="*/ 20 h 70"/>
                <a:gd name="T38" fmla="*/ 24 w 48"/>
                <a:gd name="T39" fmla="*/ 0 h 70"/>
                <a:gd name="T40" fmla="*/ 46 w 48"/>
                <a:gd name="T41" fmla="*/ 17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8" h="70">
                  <a:moveTo>
                    <a:pt x="46" y="17"/>
                  </a:moveTo>
                  <a:cubicBezTo>
                    <a:pt x="47" y="20"/>
                    <a:pt x="45" y="20"/>
                    <a:pt x="43" y="20"/>
                  </a:cubicBezTo>
                  <a:cubicBezTo>
                    <a:pt x="41" y="20"/>
                    <a:pt x="41" y="20"/>
                    <a:pt x="41" y="20"/>
                  </a:cubicBezTo>
                  <a:cubicBezTo>
                    <a:pt x="38" y="20"/>
                    <a:pt x="38" y="20"/>
                    <a:pt x="37" y="18"/>
                  </a:cubicBezTo>
                  <a:cubicBezTo>
                    <a:pt x="35" y="13"/>
                    <a:pt x="31" y="9"/>
                    <a:pt x="24" y="9"/>
                  </a:cubicBezTo>
                  <a:cubicBezTo>
                    <a:pt x="15" y="9"/>
                    <a:pt x="11" y="13"/>
                    <a:pt x="11" y="20"/>
                  </a:cubicBezTo>
                  <a:cubicBezTo>
                    <a:pt x="11" y="26"/>
                    <a:pt x="17" y="28"/>
                    <a:pt x="22" y="29"/>
                  </a:cubicBezTo>
                  <a:cubicBezTo>
                    <a:pt x="27" y="30"/>
                    <a:pt x="27" y="30"/>
                    <a:pt x="27" y="30"/>
                  </a:cubicBezTo>
                  <a:cubicBezTo>
                    <a:pt x="41" y="33"/>
                    <a:pt x="48" y="38"/>
                    <a:pt x="48" y="50"/>
                  </a:cubicBezTo>
                  <a:cubicBezTo>
                    <a:pt x="48" y="61"/>
                    <a:pt x="39" y="70"/>
                    <a:pt x="24" y="70"/>
                  </a:cubicBezTo>
                  <a:cubicBezTo>
                    <a:pt x="11" y="70"/>
                    <a:pt x="2" y="63"/>
                    <a:pt x="0" y="52"/>
                  </a:cubicBezTo>
                  <a:cubicBezTo>
                    <a:pt x="0" y="50"/>
                    <a:pt x="1" y="49"/>
                    <a:pt x="3" y="49"/>
                  </a:cubicBezTo>
                  <a:cubicBezTo>
                    <a:pt x="6" y="49"/>
                    <a:pt x="6" y="49"/>
                    <a:pt x="6" y="49"/>
                  </a:cubicBezTo>
                  <a:cubicBezTo>
                    <a:pt x="8" y="49"/>
                    <a:pt x="9" y="50"/>
                    <a:pt x="9" y="52"/>
                  </a:cubicBezTo>
                  <a:cubicBezTo>
                    <a:pt x="11" y="57"/>
                    <a:pt x="15" y="61"/>
                    <a:pt x="24" y="61"/>
                  </a:cubicBezTo>
                  <a:cubicBezTo>
                    <a:pt x="34" y="61"/>
                    <a:pt x="39" y="57"/>
                    <a:pt x="39" y="50"/>
                  </a:cubicBezTo>
                  <a:cubicBezTo>
                    <a:pt x="39" y="44"/>
                    <a:pt x="35" y="41"/>
                    <a:pt x="25" y="39"/>
                  </a:cubicBezTo>
                  <a:cubicBezTo>
                    <a:pt x="21" y="38"/>
                    <a:pt x="21" y="38"/>
                    <a:pt x="21" y="38"/>
                  </a:cubicBezTo>
                  <a:cubicBezTo>
                    <a:pt x="10" y="36"/>
                    <a:pt x="1" y="32"/>
                    <a:pt x="1" y="20"/>
                  </a:cubicBezTo>
                  <a:cubicBezTo>
                    <a:pt x="1" y="9"/>
                    <a:pt x="10" y="0"/>
                    <a:pt x="24" y="0"/>
                  </a:cubicBezTo>
                  <a:cubicBezTo>
                    <a:pt x="36" y="0"/>
                    <a:pt x="45" y="7"/>
                    <a:pt x="46"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 name="Freeform 10">
              <a:extLst>
                <a:ext uri="{FF2B5EF4-FFF2-40B4-BE49-F238E27FC236}">
                  <a16:creationId xmlns:a16="http://schemas.microsoft.com/office/drawing/2014/main" id="{92021761-3009-4144-ABB4-5D4E66EB2495}"/>
                </a:ext>
              </a:extLst>
            </p:cNvPr>
            <p:cNvSpPr>
              <a:spLocks/>
            </p:cNvSpPr>
            <p:nvPr/>
          </p:nvSpPr>
          <p:spPr bwMode="auto">
            <a:xfrm>
              <a:off x="5684" y="1417"/>
              <a:ext cx="215" cy="621"/>
            </a:xfrm>
            <a:custGeom>
              <a:avLst/>
              <a:gdLst>
                <a:gd name="T0" fmla="*/ 19 w 33"/>
                <a:gd name="T1" fmla="*/ 21 h 95"/>
                <a:gd name="T2" fmla="*/ 19 w 33"/>
                <a:gd name="T3" fmla="*/ 27 h 95"/>
                <a:gd name="T4" fmla="*/ 29 w 33"/>
                <a:gd name="T5" fmla="*/ 27 h 95"/>
                <a:gd name="T6" fmla="*/ 32 w 33"/>
                <a:gd name="T7" fmla="*/ 31 h 95"/>
                <a:gd name="T8" fmla="*/ 32 w 33"/>
                <a:gd name="T9" fmla="*/ 32 h 95"/>
                <a:gd name="T10" fmla="*/ 29 w 33"/>
                <a:gd name="T11" fmla="*/ 36 h 95"/>
                <a:gd name="T12" fmla="*/ 19 w 33"/>
                <a:gd name="T13" fmla="*/ 36 h 95"/>
                <a:gd name="T14" fmla="*/ 19 w 33"/>
                <a:gd name="T15" fmla="*/ 92 h 95"/>
                <a:gd name="T16" fmla="*/ 16 w 33"/>
                <a:gd name="T17" fmla="*/ 95 h 95"/>
                <a:gd name="T18" fmla="*/ 13 w 33"/>
                <a:gd name="T19" fmla="*/ 95 h 95"/>
                <a:gd name="T20" fmla="*/ 10 w 33"/>
                <a:gd name="T21" fmla="*/ 92 h 95"/>
                <a:gd name="T22" fmla="*/ 10 w 33"/>
                <a:gd name="T23" fmla="*/ 36 h 95"/>
                <a:gd name="T24" fmla="*/ 3 w 33"/>
                <a:gd name="T25" fmla="*/ 36 h 95"/>
                <a:gd name="T26" fmla="*/ 0 w 33"/>
                <a:gd name="T27" fmla="*/ 32 h 95"/>
                <a:gd name="T28" fmla="*/ 0 w 33"/>
                <a:gd name="T29" fmla="*/ 31 h 95"/>
                <a:gd name="T30" fmla="*/ 3 w 33"/>
                <a:gd name="T31" fmla="*/ 27 h 95"/>
                <a:gd name="T32" fmla="*/ 10 w 33"/>
                <a:gd name="T33" fmla="*/ 27 h 95"/>
                <a:gd name="T34" fmla="*/ 10 w 33"/>
                <a:gd name="T35" fmla="*/ 20 h 95"/>
                <a:gd name="T36" fmla="*/ 30 w 33"/>
                <a:gd name="T37" fmla="*/ 0 h 95"/>
                <a:gd name="T38" fmla="*/ 33 w 33"/>
                <a:gd name="T39" fmla="*/ 3 h 95"/>
                <a:gd name="T40" fmla="*/ 33 w 33"/>
                <a:gd name="T41" fmla="*/ 6 h 95"/>
                <a:gd name="T42" fmla="*/ 30 w 33"/>
                <a:gd name="T43" fmla="*/ 9 h 95"/>
                <a:gd name="T44" fmla="*/ 19 w 33"/>
                <a:gd name="T45" fmla="*/ 21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3" h="95">
                  <a:moveTo>
                    <a:pt x="19" y="21"/>
                  </a:moveTo>
                  <a:cubicBezTo>
                    <a:pt x="19" y="27"/>
                    <a:pt x="19" y="27"/>
                    <a:pt x="19" y="27"/>
                  </a:cubicBezTo>
                  <a:cubicBezTo>
                    <a:pt x="29" y="27"/>
                    <a:pt x="29" y="27"/>
                    <a:pt x="29" y="27"/>
                  </a:cubicBezTo>
                  <a:cubicBezTo>
                    <a:pt x="31" y="27"/>
                    <a:pt x="32" y="28"/>
                    <a:pt x="32" y="31"/>
                  </a:cubicBezTo>
                  <a:cubicBezTo>
                    <a:pt x="32" y="32"/>
                    <a:pt x="32" y="32"/>
                    <a:pt x="32" y="32"/>
                  </a:cubicBezTo>
                  <a:cubicBezTo>
                    <a:pt x="32" y="34"/>
                    <a:pt x="31" y="36"/>
                    <a:pt x="29" y="36"/>
                  </a:cubicBezTo>
                  <a:cubicBezTo>
                    <a:pt x="19" y="36"/>
                    <a:pt x="19" y="36"/>
                    <a:pt x="19" y="36"/>
                  </a:cubicBezTo>
                  <a:cubicBezTo>
                    <a:pt x="19" y="92"/>
                    <a:pt x="19" y="92"/>
                    <a:pt x="19" y="92"/>
                  </a:cubicBezTo>
                  <a:cubicBezTo>
                    <a:pt x="19" y="94"/>
                    <a:pt x="18" y="95"/>
                    <a:pt x="16" y="95"/>
                  </a:cubicBezTo>
                  <a:cubicBezTo>
                    <a:pt x="13" y="95"/>
                    <a:pt x="13" y="95"/>
                    <a:pt x="13" y="95"/>
                  </a:cubicBezTo>
                  <a:cubicBezTo>
                    <a:pt x="11" y="95"/>
                    <a:pt x="10" y="94"/>
                    <a:pt x="10" y="92"/>
                  </a:cubicBezTo>
                  <a:cubicBezTo>
                    <a:pt x="10" y="36"/>
                    <a:pt x="10" y="36"/>
                    <a:pt x="10" y="36"/>
                  </a:cubicBezTo>
                  <a:cubicBezTo>
                    <a:pt x="3" y="36"/>
                    <a:pt x="3" y="36"/>
                    <a:pt x="3" y="36"/>
                  </a:cubicBezTo>
                  <a:cubicBezTo>
                    <a:pt x="1" y="36"/>
                    <a:pt x="0" y="34"/>
                    <a:pt x="0" y="32"/>
                  </a:cubicBezTo>
                  <a:cubicBezTo>
                    <a:pt x="0" y="31"/>
                    <a:pt x="0" y="31"/>
                    <a:pt x="0" y="31"/>
                  </a:cubicBezTo>
                  <a:cubicBezTo>
                    <a:pt x="0" y="28"/>
                    <a:pt x="1" y="27"/>
                    <a:pt x="3" y="27"/>
                  </a:cubicBezTo>
                  <a:cubicBezTo>
                    <a:pt x="10" y="27"/>
                    <a:pt x="10" y="27"/>
                    <a:pt x="10" y="27"/>
                  </a:cubicBezTo>
                  <a:cubicBezTo>
                    <a:pt x="10" y="20"/>
                    <a:pt x="10" y="20"/>
                    <a:pt x="10" y="20"/>
                  </a:cubicBezTo>
                  <a:cubicBezTo>
                    <a:pt x="10" y="8"/>
                    <a:pt x="18" y="0"/>
                    <a:pt x="30" y="0"/>
                  </a:cubicBezTo>
                  <a:cubicBezTo>
                    <a:pt x="32" y="0"/>
                    <a:pt x="33" y="1"/>
                    <a:pt x="33" y="3"/>
                  </a:cubicBezTo>
                  <a:cubicBezTo>
                    <a:pt x="33" y="6"/>
                    <a:pt x="33" y="6"/>
                    <a:pt x="33" y="6"/>
                  </a:cubicBezTo>
                  <a:cubicBezTo>
                    <a:pt x="33" y="8"/>
                    <a:pt x="32" y="9"/>
                    <a:pt x="30" y="9"/>
                  </a:cubicBezTo>
                  <a:cubicBezTo>
                    <a:pt x="24" y="9"/>
                    <a:pt x="19" y="12"/>
                    <a:pt x="19"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 name="Freeform 11">
              <a:extLst>
                <a:ext uri="{FF2B5EF4-FFF2-40B4-BE49-F238E27FC236}">
                  <a16:creationId xmlns:a16="http://schemas.microsoft.com/office/drawing/2014/main" id="{8EAD4007-E332-4B33-9CB9-A7DB0F87566B}"/>
                </a:ext>
              </a:extLst>
            </p:cNvPr>
            <p:cNvSpPr>
              <a:spLocks noEditPoints="1"/>
            </p:cNvSpPr>
            <p:nvPr/>
          </p:nvSpPr>
          <p:spPr bwMode="auto">
            <a:xfrm>
              <a:off x="5952" y="1587"/>
              <a:ext cx="332" cy="458"/>
            </a:xfrm>
            <a:custGeom>
              <a:avLst/>
              <a:gdLst>
                <a:gd name="T0" fmla="*/ 51 w 51"/>
                <a:gd name="T1" fmla="*/ 24 h 70"/>
                <a:gd name="T2" fmla="*/ 51 w 51"/>
                <a:gd name="T3" fmla="*/ 47 h 70"/>
                <a:gd name="T4" fmla="*/ 26 w 51"/>
                <a:gd name="T5" fmla="*/ 70 h 70"/>
                <a:gd name="T6" fmla="*/ 0 w 51"/>
                <a:gd name="T7" fmla="*/ 47 h 70"/>
                <a:gd name="T8" fmla="*/ 0 w 51"/>
                <a:gd name="T9" fmla="*/ 24 h 70"/>
                <a:gd name="T10" fmla="*/ 26 w 51"/>
                <a:gd name="T11" fmla="*/ 0 h 70"/>
                <a:gd name="T12" fmla="*/ 51 w 51"/>
                <a:gd name="T13" fmla="*/ 24 h 70"/>
                <a:gd name="T14" fmla="*/ 9 w 51"/>
                <a:gd name="T15" fmla="*/ 25 h 70"/>
                <a:gd name="T16" fmla="*/ 9 w 51"/>
                <a:gd name="T17" fmla="*/ 45 h 70"/>
                <a:gd name="T18" fmla="*/ 26 w 51"/>
                <a:gd name="T19" fmla="*/ 61 h 70"/>
                <a:gd name="T20" fmla="*/ 42 w 51"/>
                <a:gd name="T21" fmla="*/ 45 h 70"/>
                <a:gd name="T22" fmla="*/ 42 w 51"/>
                <a:gd name="T23" fmla="*/ 25 h 70"/>
                <a:gd name="T24" fmla="*/ 26 w 51"/>
                <a:gd name="T25" fmla="*/ 9 h 70"/>
                <a:gd name="T26" fmla="*/ 9 w 51"/>
                <a:gd name="T27" fmla="*/ 25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 h="70">
                  <a:moveTo>
                    <a:pt x="51" y="24"/>
                  </a:moveTo>
                  <a:cubicBezTo>
                    <a:pt x="51" y="47"/>
                    <a:pt x="51" y="47"/>
                    <a:pt x="51" y="47"/>
                  </a:cubicBezTo>
                  <a:cubicBezTo>
                    <a:pt x="51" y="60"/>
                    <a:pt x="40" y="70"/>
                    <a:pt x="26" y="70"/>
                  </a:cubicBezTo>
                  <a:cubicBezTo>
                    <a:pt x="11" y="70"/>
                    <a:pt x="0" y="60"/>
                    <a:pt x="0" y="47"/>
                  </a:cubicBezTo>
                  <a:cubicBezTo>
                    <a:pt x="0" y="24"/>
                    <a:pt x="0" y="24"/>
                    <a:pt x="0" y="24"/>
                  </a:cubicBezTo>
                  <a:cubicBezTo>
                    <a:pt x="0" y="10"/>
                    <a:pt x="11" y="0"/>
                    <a:pt x="26" y="0"/>
                  </a:cubicBezTo>
                  <a:cubicBezTo>
                    <a:pt x="40" y="0"/>
                    <a:pt x="51" y="10"/>
                    <a:pt x="51" y="24"/>
                  </a:cubicBezTo>
                  <a:close/>
                  <a:moveTo>
                    <a:pt x="9" y="25"/>
                  </a:moveTo>
                  <a:cubicBezTo>
                    <a:pt x="9" y="45"/>
                    <a:pt x="9" y="45"/>
                    <a:pt x="9" y="45"/>
                  </a:cubicBezTo>
                  <a:cubicBezTo>
                    <a:pt x="9" y="56"/>
                    <a:pt x="16" y="61"/>
                    <a:pt x="26" y="61"/>
                  </a:cubicBezTo>
                  <a:cubicBezTo>
                    <a:pt x="35" y="61"/>
                    <a:pt x="42" y="56"/>
                    <a:pt x="42" y="45"/>
                  </a:cubicBezTo>
                  <a:cubicBezTo>
                    <a:pt x="42" y="25"/>
                    <a:pt x="42" y="25"/>
                    <a:pt x="42" y="25"/>
                  </a:cubicBezTo>
                  <a:cubicBezTo>
                    <a:pt x="42" y="14"/>
                    <a:pt x="35" y="9"/>
                    <a:pt x="26" y="9"/>
                  </a:cubicBezTo>
                  <a:cubicBezTo>
                    <a:pt x="16" y="9"/>
                    <a:pt x="9" y="14"/>
                    <a:pt x="9"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 name="Freeform 12">
              <a:extLst>
                <a:ext uri="{FF2B5EF4-FFF2-40B4-BE49-F238E27FC236}">
                  <a16:creationId xmlns:a16="http://schemas.microsoft.com/office/drawing/2014/main" id="{BE4E2166-10E7-46E1-8897-3669F147AD96}"/>
                </a:ext>
              </a:extLst>
            </p:cNvPr>
            <p:cNvSpPr>
              <a:spLocks/>
            </p:cNvSpPr>
            <p:nvPr/>
          </p:nvSpPr>
          <p:spPr bwMode="auto">
            <a:xfrm>
              <a:off x="6395" y="1594"/>
              <a:ext cx="189" cy="444"/>
            </a:xfrm>
            <a:custGeom>
              <a:avLst/>
              <a:gdLst>
                <a:gd name="T0" fmla="*/ 29 w 29"/>
                <a:gd name="T1" fmla="*/ 3 h 68"/>
                <a:gd name="T2" fmla="*/ 29 w 29"/>
                <a:gd name="T3" fmla="*/ 7 h 68"/>
                <a:gd name="T4" fmla="*/ 26 w 29"/>
                <a:gd name="T5" fmla="*/ 10 h 68"/>
                <a:gd name="T6" fmla="*/ 10 w 29"/>
                <a:gd name="T7" fmla="*/ 28 h 68"/>
                <a:gd name="T8" fmla="*/ 10 w 29"/>
                <a:gd name="T9" fmla="*/ 65 h 68"/>
                <a:gd name="T10" fmla="*/ 6 w 29"/>
                <a:gd name="T11" fmla="*/ 68 h 68"/>
                <a:gd name="T12" fmla="*/ 4 w 29"/>
                <a:gd name="T13" fmla="*/ 68 h 68"/>
                <a:gd name="T14" fmla="*/ 0 w 29"/>
                <a:gd name="T15" fmla="*/ 65 h 68"/>
                <a:gd name="T16" fmla="*/ 0 w 29"/>
                <a:gd name="T17" fmla="*/ 4 h 68"/>
                <a:gd name="T18" fmla="*/ 4 w 29"/>
                <a:gd name="T19" fmla="*/ 0 h 68"/>
                <a:gd name="T20" fmla="*/ 6 w 29"/>
                <a:gd name="T21" fmla="*/ 0 h 68"/>
                <a:gd name="T22" fmla="*/ 9 w 29"/>
                <a:gd name="T23" fmla="*/ 4 h 68"/>
                <a:gd name="T24" fmla="*/ 9 w 29"/>
                <a:gd name="T25" fmla="*/ 10 h 68"/>
                <a:gd name="T26" fmla="*/ 26 w 29"/>
                <a:gd name="T27" fmla="*/ 0 h 68"/>
                <a:gd name="T28" fmla="*/ 29 w 29"/>
                <a:gd name="T29" fmla="*/ 3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 h="68">
                  <a:moveTo>
                    <a:pt x="29" y="3"/>
                  </a:moveTo>
                  <a:cubicBezTo>
                    <a:pt x="29" y="7"/>
                    <a:pt x="29" y="7"/>
                    <a:pt x="29" y="7"/>
                  </a:cubicBezTo>
                  <a:cubicBezTo>
                    <a:pt x="29" y="9"/>
                    <a:pt x="28" y="10"/>
                    <a:pt x="26" y="10"/>
                  </a:cubicBezTo>
                  <a:cubicBezTo>
                    <a:pt x="14" y="10"/>
                    <a:pt x="10" y="16"/>
                    <a:pt x="10" y="28"/>
                  </a:cubicBezTo>
                  <a:cubicBezTo>
                    <a:pt x="10" y="65"/>
                    <a:pt x="10" y="65"/>
                    <a:pt x="10" y="65"/>
                  </a:cubicBezTo>
                  <a:cubicBezTo>
                    <a:pt x="10" y="67"/>
                    <a:pt x="9" y="68"/>
                    <a:pt x="6" y="68"/>
                  </a:cubicBezTo>
                  <a:cubicBezTo>
                    <a:pt x="4" y="68"/>
                    <a:pt x="4" y="68"/>
                    <a:pt x="4" y="68"/>
                  </a:cubicBezTo>
                  <a:cubicBezTo>
                    <a:pt x="1" y="68"/>
                    <a:pt x="0" y="67"/>
                    <a:pt x="0" y="65"/>
                  </a:cubicBezTo>
                  <a:cubicBezTo>
                    <a:pt x="0" y="4"/>
                    <a:pt x="0" y="4"/>
                    <a:pt x="0" y="4"/>
                  </a:cubicBezTo>
                  <a:cubicBezTo>
                    <a:pt x="0" y="1"/>
                    <a:pt x="1" y="0"/>
                    <a:pt x="4" y="0"/>
                  </a:cubicBezTo>
                  <a:cubicBezTo>
                    <a:pt x="6" y="0"/>
                    <a:pt x="6" y="0"/>
                    <a:pt x="6" y="0"/>
                  </a:cubicBezTo>
                  <a:cubicBezTo>
                    <a:pt x="8" y="0"/>
                    <a:pt x="9" y="1"/>
                    <a:pt x="9" y="4"/>
                  </a:cubicBezTo>
                  <a:cubicBezTo>
                    <a:pt x="9" y="10"/>
                    <a:pt x="9" y="10"/>
                    <a:pt x="9" y="10"/>
                  </a:cubicBezTo>
                  <a:cubicBezTo>
                    <a:pt x="12" y="3"/>
                    <a:pt x="18" y="0"/>
                    <a:pt x="26" y="0"/>
                  </a:cubicBezTo>
                  <a:cubicBezTo>
                    <a:pt x="29" y="0"/>
                    <a:pt x="29" y="1"/>
                    <a:pt x="29"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0" name="Freeform 13">
              <a:extLst>
                <a:ext uri="{FF2B5EF4-FFF2-40B4-BE49-F238E27FC236}">
                  <a16:creationId xmlns:a16="http://schemas.microsoft.com/office/drawing/2014/main" id="{D48E64CC-A5DA-45B3-AAF1-3FA41892EC19}"/>
                </a:ext>
              </a:extLst>
            </p:cNvPr>
            <p:cNvSpPr>
              <a:spLocks/>
            </p:cNvSpPr>
            <p:nvPr/>
          </p:nvSpPr>
          <p:spPr bwMode="auto">
            <a:xfrm>
              <a:off x="6668" y="1587"/>
              <a:ext cx="522" cy="451"/>
            </a:xfrm>
            <a:custGeom>
              <a:avLst/>
              <a:gdLst>
                <a:gd name="T0" fmla="*/ 80 w 80"/>
                <a:gd name="T1" fmla="*/ 22 h 69"/>
                <a:gd name="T2" fmla="*/ 80 w 80"/>
                <a:gd name="T3" fmla="*/ 66 h 69"/>
                <a:gd name="T4" fmla="*/ 77 w 80"/>
                <a:gd name="T5" fmla="*/ 69 h 69"/>
                <a:gd name="T6" fmla="*/ 74 w 80"/>
                <a:gd name="T7" fmla="*/ 69 h 69"/>
                <a:gd name="T8" fmla="*/ 71 w 80"/>
                <a:gd name="T9" fmla="*/ 66 h 69"/>
                <a:gd name="T10" fmla="*/ 71 w 80"/>
                <a:gd name="T11" fmla="*/ 23 h 69"/>
                <a:gd name="T12" fmla="*/ 58 w 80"/>
                <a:gd name="T13" fmla="*/ 9 h 69"/>
                <a:gd name="T14" fmla="*/ 45 w 80"/>
                <a:gd name="T15" fmla="*/ 23 h 69"/>
                <a:gd name="T16" fmla="*/ 45 w 80"/>
                <a:gd name="T17" fmla="*/ 66 h 69"/>
                <a:gd name="T18" fmla="*/ 42 w 80"/>
                <a:gd name="T19" fmla="*/ 69 h 69"/>
                <a:gd name="T20" fmla="*/ 39 w 80"/>
                <a:gd name="T21" fmla="*/ 69 h 69"/>
                <a:gd name="T22" fmla="*/ 36 w 80"/>
                <a:gd name="T23" fmla="*/ 66 h 69"/>
                <a:gd name="T24" fmla="*/ 36 w 80"/>
                <a:gd name="T25" fmla="*/ 23 h 69"/>
                <a:gd name="T26" fmla="*/ 23 w 80"/>
                <a:gd name="T27" fmla="*/ 9 h 69"/>
                <a:gd name="T28" fmla="*/ 9 w 80"/>
                <a:gd name="T29" fmla="*/ 23 h 69"/>
                <a:gd name="T30" fmla="*/ 9 w 80"/>
                <a:gd name="T31" fmla="*/ 66 h 69"/>
                <a:gd name="T32" fmla="*/ 6 w 80"/>
                <a:gd name="T33" fmla="*/ 69 h 69"/>
                <a:gd name="T34" fmla="*/ 3 w 80"/>
                <a:gd name="T35" fmla="*/ 69 h 69"/>
                <a:gd name="T36" fmla="*/ 0 w 80"/>
                <a:gd name="T37" fmla="*/ 66 h 69"/>
                <a:gd name="T38" fmla="*/ 0 w 80"/>
                <a:gd name="T39" fmla="*/ 5 h 69"/>
                <a:gd name="T40" fmla="*/ 3 w 80"/>
                <a:gd name="T41" fmla="*/ 1 h 69"/>
                <a:gd name="T42" fmla="*/ 6 w 80"/>
                <a:gd name="T43" fmla="*/ 1 h 69"/>
                <a:gd name="T44" fmla="*/ 9 w 80"/>
                <a:gd name="T45" fmla="*/ 5 h 69"/>
                <a:gd name="T46" fmla="*/ 9 w 80"/>
                <a:gd name="T47" fmla="*/ 8 h 69"/>
                <a:gd name="T48" fmla="*/ 23 w 80"/>
                <a:gd name="T49" fmla="*/ 0 h 69"/>
                <a:gd name="T50" fmla="*/ 41 w 80"/>
                <a:gd name="T51" fmla="*/ 9 h 69"/>
                <a:gd name="T52" fmla="*/ 59 w 80"/>
                <a:gd name="T53" fmla="*/ 0 h 69"/>
                <a:gd name="T54" fmla="*/ 80 w 80"/>
                <a:gd name="T55" fmla="*/ 22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0" h="69">
                  <a:moveTo>
                    <a:pt x="80" y="22"/>
                  </a:moveTo>
                  <a:cubicBezTo>
                    <a:pt x="80" y="66"/>
                    <a:pt x="80" y="66"/>
                    <a:pt x="80" y="66"/>
                  </a:cubicBezTo>
                  <a:cubicBezTo>
                    <a:pt x="80" y="68"/>
                    <a:pt x="79" y="69"/>
                    <a:pt x="77" y="69"/>
                  </a:cubicBezTo>
                  <a:cubicBezTo>
                    <a:pt x="74" y="69"/>
                    <a:pt x="74" y="69"/>
                    <a:pt x="74" y="69"/>
                  </a:cubicBezTo>
                  <a:cubicBezTo>
                    <a:pt x="72" y="69"/>
                    <a:pt x="71" y="68"/>
                    <a:pt x="71" y="66"/>
                  </a:cubicBezTo>
                  <a:cubicBezTo>
                    <a:pt x="71" y="23"/>
                    <a:pt x="71" y="23"/>
                    <a:pt x="71" y="23"/>
                  </a:cubicBezTo>
                  <a:cubicBezTo>
                    <a:pt x="71" y="14"/>
                    <a:pt x="66" y="9"/>
                    <a:pt x="58" y="9"/>
                  </a:cubicBezTo>
                  <a:cubicBezTo>
                    <a:pt x="50" y="9"/>
                    <a:pt x="45" y="14"/>
                    <a:pt x="45" y="23"/>
                  </a:cubicBezTo>
                  <a:cubicBezTo>
                    <a:pt x="45" y="66"/>
                    <a:pt x="45" y="66"/>
                    <a:pt x="45" y="66"/>
                  </a:cubicBezTo>
                  <a:cubicBezTo>
                    <a:pt x="45" y="68"/>
                    <a:pt x="44" y="69"/>
                    <a:pt x="42" y="69"/>
                  </a:cubicBezTo>
                  <a:cubicBezTo>
                    <a:pt x="39" y="69"/>
                    <a:pt x="39" y="69"/>
                    <a:pt x="39" y="69"/>
                  </a:cubicBezTo>
                  <a:cubicBezTo>
                    <a:pt x="37" y="69"/>
                    <a:pt x="36" y="68"/>
                    <a:pt x="36" y="66"/>
                  </a:cubicBezTo>
                  <a:cubicBezTo>
                    <a:pt x="36" y="23"/>
                    <a:pt x="36" y="23"/>
                    <a:pt x="36" y="23"/>
                  </a:cubicBezTo>
                  <a:cubicBezTo>
                    <a:pt x="36" y="14"/>
                    <a:pt x="31" y="9"/>
                    <a:pt x="23" y="9"/>
                  </a:cubicBezTo>
                  <a:cubicBezTo>
                    <a:pt x="14" y="9"/>
                    <a:pt x="9" y="14"/>
                    <a:pt x="9" y="23"/>
                  </a:cubicBezTo>
                  <a:cubicBezTo>
                    <a:pt x="9" y="66"/>
                    <a:pt x="9" y="66"/>
                    <a:pt x="9" y="66"/>
                  </a:cubicBezTo>
                  <a:cubicBezTo>
                    <a:pt x="9" y="68"/>
                    <a:pt x="8" y="69"/>
                    <a:pt x="6" y="69"/>
                  </a:cubicBezTo>
                  <a:cubicBezTo>
                    <a:pt x="3" y="69"/>
                    <a:pt x="3" y="69"/>
                    <a:pt x="3" y="69"/>
                  </a:cubicBezTo>
                  <a:cubicBezTo>
                    <a:pt x="1" y="69"/>
                    <a:pt x="0" y="68"/>
                    <a:pt x="0" y="66"/>
                  </a:cubicBezTo>
                  <a:cubicBezTo>
                    <a:pt x="0" y="5"/>
                    <a:pt x="0" y="5"/>
                    <a:pt x="0" y="5"/>
                  </a:cubicBezTo>
                  <a:cubicBezTo>
                    <a:pt x="0" y="2"/>
                    <a:pt x="1" y="1"/>
                    <a:pt x="3" y="1"/>
                  </a:cubicBezTo>
                  <a:cubicBezTo>
                    <a:pt x="6" y="1"/>
                    <a:pt x="6" y="1"/>
                    <a:pt x="6" y="1"/>
                  </a:cubicBezTo>
                  <a:cubicBezTo>
                    <a:pt x="8" y="1"/>
                    <a:pt x="9" y="2"/>
                    <a:pt x="9" y="5"/>
                  </a:cubicBezTo>
                  <a:cubicBezTo>
                    <a:pt x="9" y="8"/>
                    <a:pt x="9" y="8"/>
                    <a:pt x="9" y="8"/>
                  </a:cubicBezTo>
                  <a:cubicBezTo>
                    <a:pt x="12" y="3"/>
                    <a:pt x="16" y="0"/>
                    <a:pt x="23" y="0"/>
                  </a:cubicBezTo>
                  <a:cubicBezTo>
                    <a:pt x="31" y="0"/>
                    <a:pt x="38" y="4"/>
                    <a:pt x="41" y="9"/>
                  </a:cubicBezTo>
                  <a:cubicBezTo>
                    <a:pt x="45" y="4"/>
                    <a:pt x="51" y="0"/>
                    <a:pt x="59" y="0"/>
                  </a:cubicBezTo>
                  <a:cubicBezTo>
                    <a:pt x="72" y="0"/>
                    <a:pt x="80" y="10"/>
                    <a:pt x="80"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1" name="Freeform 14">
              <a:extLst>
                <a:ext uri="{FF2B5EF4-FFF2-40B4-BE49-F238E27FC236}">
                  <a16:creationId xmlns:a16="http://schemas.microsoft.com/office/drawing/2014/main" id="{2CA85D8B-E914-4D9E-A8A9-E83B4B519B8D}"/>
                </a:ext>
              </a:extLst>
            </p:cNvPr>
            <p:cNvSpPr>
              <a:spLocks noEditPoints="1"/>
            </p:cNvSpPr>
            <p:nvPr/>
          </p:nvSpPr>
          <p:spPr bwMode="auto">
            <a:xfrm>
              <a:off x="7281" y="1417"/>
              <a:ext cx="111" cy="621"/>
            </a:xfrm>
            <a:custGeom>
              <a:avLst/>
              <a:gdLst>
                <a:gd name="T0" fmla="*/ 8 w 17"/>
                <a:gd name="T1" fmla="*/ 92 h 95"/>
                <a:gd name="T2" fmla="*/ 8 w 17"/>
                <a:gd name="T3" fmla="*/ 36 h 95"/>
                <a:gd name="T4" fmla="*/ 3 w 17"/>
                <a:gd name="T5" fmla="*/ 36 h 95"/>
                <a:gd name="T6" fmla="*/ 0 w 17"/>
                <a:gd name="T7" fmla="*/ 32 h 95"/>
                <a:gd name="T8" fmla="*/ 0 w 17"/>
                <a:gd name="T9" fmla="*/ 31 h 95"/>
                <a:gd name="T10" fmla="*/ 3 w 17"/>
                <a:gd name="T11" fmla="*/ 27 h 95"/>
                <a:gd name="T12" fmla="*/ 14 w 17"/>
                <a:gd name="T13" fmla="*/ 27 h 95"/>
                <a:gd name="T14" fmla="*/ 17 w 17"/>
                <a:gd name="T15" fmla="*/ 31 h 95"/>
                <a:gd name="T16" fmla="*/ 17 w 17"/>
                <a:gd name="T17" fmla="*/ 92 h 95"/>
                <a:gd name="T18" fmla="*/ 14 w 17"/>
                <a:gd name="T19" fmla="*/ 95 h 95"/>
                <a:gd name="T20" fmla="*/ 11 w 17"/>
                <a:gd name="T21" fmla="*/ 95 h 95"/>
                <a:gd name="T22" fmla="*/ 8 w 17"/>
                <a:gd name="T23" fmla="*/ 92 h 95"/>
                <a:gd name="T24" fmla="*/ 17 w 17"/>
                <a:gd name="T25" fmla="*/ 3 h 95"/>
                <a:gd name="T26" fmla="*/ 17 w 17"/>
                <a:gd name="T27" fmla="*/ 10 h 95"/>
                <a:gd name="T28" fmla="*/ 14 w 17"/>
                <a:gd name="T29" fmla="*/ 13 h 95"/>
                <a:gd name="T30" fmla="*/ 9 w 17"/>
                <a:gd name="T31" fmla="*/ 13 h 95"/>
                <a:gd name="T32" fmla="*/ 6 w 17"/>
                <a:gd name="T33" fmla="*/ 10 h 95"/>
                <a:gd name="T34" fmla="*/ 6 w 17"/>
                <a:gd name="T35" fmla="*/ 3 h 95"/>
                <a:gd name="T36" fmla="*/ 9 w 17"/>
                <a:gd name="T37" fmla="*/ 0 h 95"/>
                <a:gd name="T38" fmla="*/ 14 w 17"/>
                <a:gd name="T39" fmla="*/ 0 h 95"/>
                <a:gd name="T40" fmla="*/ 17 w 17"/>
                <a:gd name="T41" fmla="*/ 3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 h="95">
                  <a:moveTo>
                    <a:pt x="8" y="92"/>
                  </a:moveTo>
                  <a:cubicBezTo>
                    <a:pt x="8" y="36"/>
                    <a:pt x="8" y="36"/>
                    <a:pt x="8" y="36"/>
                  </a:cubicBezTo>
                  <a:cubicBezTo>
                    <a:pt x="3" y="36"/>
                    <a:pt x="3" y="36"/>
                    <a:pt x="3" y="36"/>
                  </a:cubicBezTo>
                  <a:cubicBezTo>
                    <a:pt x="1" y="36"/>
                    <a:pt x="0" y="34"/>
                    <a:pt x="0" y="32"/>
                  </a:cubicBezTo>
                  <a:cubicBezTo>
                    <a:pt x="0" y="31"/>
                    <a:pt x="0" y="31"/>
                    <a:pt x="0" y="31"/>
                  </a:cubicBezTo>
                  <a:cubicBezTo>
                    <a:pt x="0" y="28"/>
                    <a:pt x="1" y="27"/>
                    <a:pt x="3" y="27"/>
                  </a:cubicBezTo>
                  <a:cubicBezTo>
                    <a:pt x="14" y="27"/>
                    <a:pt x="14" y="27"/>
                    <a:pt x="14" y="27"/>
                  </a:cubicBezTo>
                  <a:cubicBezTo>
                    <a:pt x="16" y="27"/>
                    <a:pt x="17" y="28"/>
                    <a:pt x="17" y="31"/>
                  </a:cubicBezTo>
                  <a:cubicBezTo>
                    <a:pt x="17" y="92"/>
                    <a:pt x="17" y="92"/>
                    <a:pt x="17" y="92"/>
                  </a:cubicBezTo>
                  <a:cubicBezTo>
                    <a:pt x="17" y="94"/>
                    <a:pt x="16" y="95"/>
                    <a:pt x="14" y="95"/>
                  </a:cubicBezTo>
                  <a:cubicBezTo>
                    <a:pt x="11" y="95"/>
                    <a:pt x="11" y="95"/>
                    <a:pt x="11" y="95"/>
                  </a:cubicBezTo>
                  <a:cubicBezTo>
                    <a:pt x="9" y="95"/>
                    <a:pt x="8" y="94"/>
                    <a:pt x="8" y="92"/>
                  </a:cubicBezTo>
                  <a:close/>
                  <a:moveTo>
                    <a:pt x="17" y="3"/>
                  </a:moveTo>
                  <a:cubicBezTo>
                    <a:pt x="17" y="10"/>
                    <a:pt x="17" y="10"/>
                    <a:pt x="17" y="10"/>
                  </a:cubicBezTo>
                  <a:cubicBezTo>
                    <a:pt x="17" y="12"/>
                    <a:pt x="16" y="13"/>
                    <a:pt x="14" y="13"/>
                  </a:cubicBezTo>
                  <a:cubicBezTo>
                    <a:pt x="9" y="13"/>
                    <a:pt x="9" y="13"/>
                    <a:pt x="9" y="13"/>
                  </a:cubicBezTo>
                  <a:cubicBezTo>
                    <a:pt x="7" y="13"/>
                    <a:pt x="6" y="12"/>
                    <a:pt x="6" y="10"/>
                  </a:cubicBezTo>
                  <a:cubicBezTo>
                    <a:pt x="6" y="3"/>
                    <a:pt x="6" y="3"/>
                    <a:pt x="6" y="3"/>
                  </a:cubicBezTo>
                  <a:cubicBezTo>
                    <a:pt x="6" y="1"/>
                    <a:pt x="7" y="0"/>
                    <a:pt x="9" y="0"/>
                  </a:cubicBezTo>
                  <a:cubicBezTo>
                    <a:pt x="14" y="0"/>
                    <a:pt x="14" y="0"/>
                    <a:pt x="14" y="0"/>
                  </a:cubicBezTo>
                  <a:cubicBezTo>
                    <a:pt x="16" y="0"/>
                    <a:pt x="17" y="1"/>
                    <a:pt x="17"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2" name="Freeform 15">
              <a:extLst>
                <a:ext uri="{FF2B5EF4-FFF2-40B4-BE49-F238E27FC236}">
                  <a16:creationId xmlns:a16="http://schemas.microsoft.com/office/drawing/2014/main" id="{1816FB79-055F-4B3C-B78A-729B5EC3770B}"/>
                </a:ext>
              </a:extLst>
            </p:cNvPr>
            <p:cNvSpPr>
              <a:spLocks/>
            </p:cNvSpPr>
            <p:nvPr/>
          </p:nvSpPr>
          <p:spPr bwMode="auto">
            <a:xfrm>
              <a:off x="7529" y="1587"/>
              <a:ext cx="319" cy="451"/>
            </a:xfrm>
            <a:custGeom>
              <a:avLst/>
              <a:gdLst>
                <a:gd name="T0" fmla="*/ 49 w 49"/>
                <a:gd name="T1" fmla="*/ 23 h 69"/>
                <a:gd name="T2" fmla="*/ 49 w 49"/>
                <a:gd name="T3" fmla="*/ 66 h 69"/>
                <a:gd name="T4" fmla="*/ 46 w 49"/>
                <a:gd name="T5" fmla="*/ 69 h 69"/>
                <a:gd name="T6" fmla="*/ 43 w 49"/>
                <a:gd name="T7" fmla="*/ 69 h 69"/>
                <a:gd name="T8" fmla="*/ 40 w 49"/>
                <a:gd name="T9" fmla="*/ 66 h 69"/>
                <a:gd name="T10" fmla="*/ 40 w 49"/>
                <a:gd name="T11" fmla="*/ 25 h 69"/>
                <a:gd name="T12" fmla="*/ 25 w 49"/>
                <a:gd name="T13" fmla="*/ 9 h 69"/>
                <a:gd name="T14" fmla="*/ 9 w 49"/>
                <a:gd name="T15" fmla="*/ 25 h 69"/>
                <a:gd name="T16" fmla="*/ 9 w 49"/>
                <a:gd name="T17" fmla="*/ 66 h 69"/>
                <a:gd name="T18" fmla="*/ 6 w 49"/>
                <a:gd name="T19" fmla="*/ 69 h 69"/>
                <a:gd name="T20" fmla="*/ 3 w 49"/>
                <a:gd name="T21" fmla="*/ 69 h 69"/>
                <a:gd name="T22" fmla="*/ 0 w 49"/>
                <a:gd name="T23" fmla="*/ 66 h 69"/>
                <a:gd name="T24" fmla="*/ 0 w 49"/>
                <a:gd name="T25" fmla="*/ 5 h 69"/>
                <a:gd name="T26" fmla="*/ 3 w 49"/>
                <a:gd name="T27" fmla="*/ 1 h 69"/>
                <a:gd name="T28" fmla="*/ 5 w 49"/>
                <a:gd name="T29" fmla="*/ 1 h 69"/>
                <a:gd name="T30" fmla="*/ 8 w 49"/>
                <a:gd name="T31" fmla="*/ 5 h 69"/>
                <a:gd name="T32" fmla="*/ 8 w 49"/>
                <a:gd name="T33" fmla="*/ 8 h 69"/>
                <a:gd name="T34" fmla="*/ 26 w 49"/>
                <a:gd name="T35" fmla="*/ 0 h 69"/>
                <a:gd name="T36" fmla="*/ 49 w 49"/>
                <a:gd name="T37" fmla="*/ 23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9" h="69">
                  <a:moveTo>
                    <a:pt x="49" y="23"/>
                  </a:moveTo>
                  <a:cubicBezTo>
                    <a:pt x="49" y="66"/>
                    <a:pt x="49" y="66"/>
                    <a:pt x="49" y="66"/>
                  </a:cubicBezTo>
                  <a:cubicBezTo>
                    <a:pt x="49" y="68"/>
                    <a:pt x="48" y="69"/>
                    <a:pt x="46" y="69"/>
                  </a:cubicBezTo>
                  <a:cubicBezTo>
                    <a:pt x="43" y="69"/>
                    <a:pt x="43" y="69"/>
                    <a:pt x="43" y="69"/>
                  </a:cubicBezTo>
                  <a:cubicBezTo>
                    <a:pt x="41" y="69"/>
                    <a:pt x="40" y="68"/>
                    <a:pt x="40" y="66"/>
                  </a:cubicBezTo>
                  <a:cubicBezTo>
                    <a:pt x="40" y="25"/>
                    <a:pt x="40" y="25"/>
                    <a:pt x="40" y="25"/>
                  </a:cubicBezTo>
                  <a:cubicBezTo>
                    <a:pt x="40" y="14"/>
                    <a:pt x="34" y="9"/>
                    <a:pt x="25" y="9"/>
                  </a:cubicBezTo>
                  <a:cubicBezTo>
                    <a:pt x="15" y="9"/>
                    <a:pt x="9" y="14"/>
                    <a:pt x="9" y="25"/>
                  </a:cubicBezTo>
                  <a:cubicBezTo>
                    <a:pt x="9" y="66"/>
                    <a:pt x="9" y="66"/>
                    <a:pt x="9" y="66"/>
                  </a:cubicBezTo>
                  <a:cubicBezTo>
                    <a:pt x="9" y="68"/>
                    <a:pt x="8" y="69"/>
                    <a:pt x="6" y="69"/>
                  </a:cubicBezTo>
                  <a:cubicBezTo>
                    <a:pt x="3" y="69"/>
                    <a:pt x="3" y="69"/>
                    <a:pt x="3" y="69"/>
                  </a:cubicBezTo>
                  <a:cubicBezTo>
                    <a:pt x="1" y="69"/>
                    <a:pt x="0" y="68"/>
                    <a:pt x="0" y="66"/>
                  </a:cubicBezTo>
                  <a:cubicBezTo>
                    <a:pt x="0" y="5"/>
                    <a:pt x="0" y="5"/>
                    <a:pt x="0" y="5"/>
                  </a:cubicBezTo>
                  <a:cubicBezTo>
                    <a:pt x="0" y="2"/>
                    <a:pt x="1" y="1"/>
                    <a:pt x="3" y="1"/>
                  </a:cubicBezTo>
                  <a:cubicBezTo>
                    <a:pt x="5" y="1"/>
                    <a:pt x="5" y="1"/>
                    <a:pt x="5" y="1"/>
                  </a:cubicBezTo>
                  <a:cubicBezTo>
                    <a:pt x="7" y="1"/>
                    <a:pt x="8" y="2"/>
                    <a:pt x="8" y="5"/>
                  </a:cubicBezTo>
                  <a:cubicBezTo>
                    <a:pt x="8" y="8"/>
                    <a:pt x="8" y="8"/>
                    <a:pt x="8" y="8"/>
                  </a:cubicBezTo>
                  <a:cubicBezTo>
                    <a:pt x="12" y="3"/>
                    <a:pt x="18" y="0"/>
                    <a:pt x="26" y="0"/>
                  </a:cubicBezTo>
                  <a:cubicBezTo>
                    <a:pt x="40" y="0"/>
                    <a:pt x="49" y="10"/>
                    <a:pt x="49"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3" name="Freeform 16">
              <a:extLst>
                <a:ext uri="{FF2B5EF4-FFF2-40B4-BE49-F238E27FC236}">
                  <a16:creationId xmlns:a16="http://schemas.microsoft.com/office/drawing/2014/main" id="{E9004E9D-B5A3-43E1-8E72-6874B7A63E60}"/>
                </a:ext>
              </a:extLst>
            </p:cNvPr>
            <p:cNvSpPr>
              <a:spLocks noEditPoints="1"/>
            </p:cNvSpPr>
            <p:nvPr/>
          </p:nvSpPr>
          <p:spPr bwMode="auto">
            <a:xfrm>
              <a:off x="7959" y="1587"/>
              <a:ext cx="326" cy="628"/>
            </a:xfrm>
            <a:custGeom>
              <a:avLst/>
              <a:gdLst>
                <a:gd name="T0" fmla="*/ 50 w 50"/>
                <a:gd name="T1" fmla="*/ 5 h 96"/>
                <a:gd name="T2" fmla="*/ 50 w 50"/>
                <a:gd name="T3" fmla="*/ 73 h 96"/>
                <a:gd name="T4" fmla="*/ 25 w 50"/>
                <a:gd name="T5" fmla="*/ 96 h 96"/>
                <a:gd name="T6" fmla="*/ 0 w 50"/>
                <a:gd name="T7" fmla="*/ 76 h 96"/>
                <a:gd name="T8" fmla="*/ 3 w 50"/>
                <a:gd name="T9" fmla="*/ 73 h 96"/>
                <a:gd name="T10" fmla="*/ 6 w 50"/>
                <a:gd name="T11" fmla="*/ 73 h 96"/>
                <a:gd name="T12" fmla="*/ 10 w 50"/>
                <a:gd name="T13" fmla="*/ 76 h 96"/>
                <a:gd name="T14" fmla="*/ 25 w 50"/>
                <a:gd name="T15" fmla="*/ 88 h 96"/>
                <a:gd name="T16" fmla="*/ 41 w 50"/>
                <a:gd name="T17" fmla="*/ 72 h 96"/>
                <a:gd name="T18" fmla="*/ 41 w 50"/>
                <a:gd name="T19" fmla="*/ 60 h 96"/>
                <a:gd name="T20" fmla="*/ 24 w 50"/>
                <a:gd name="T21" fmla="*/ 68 h 96"/>
                <a:gd name="T22" fmla="*/ 0 w 50"/>
                <a:gd name="T23" fmla="*/ 44 h 96"/>
                <a:gd name="T24" fmla="*/ 0 w 50"/>
                <a:gd name="T25" fmla="*/ 24 h 96"/>
                <a:gd name="T26" fmla="*/ 24 w 50"/>
                <a:gd name="T27" fmla="*/ 0 h 96"/>
                <a:gd name="T28" fmla="*/ 41 w 50"/>
                <a:gd name="T29" fmla="*/ 8 h 96"/>
                <a:gd name="T30" fmla="*/ 41 w 50"/>
                <a:gd name="T31" fmla="*/ 5 h 96"/>
                <a:gd name="T32" fmla="*/ 45 w 50"/>
                <a:gd name="T33" fmla="*/ 1 h 96"/>
                <a:gd name="T34" fmla="*/ 47 w 50"/>
                <a:gd name="T35" fmla="*/ 1 h 96"/>
                <a:gd name="T36" fmla="*/ 50 w 50"/>
                <a:gd name="T37" fmla="*/ 5 h 96"/>
                <a:gd name="T38" fmla="*/ 41 w 50"/>
                <a:gd name="T39" fmla="*/ 43 h 96"/>
                <a:gd name="T40" fmla="*/ 41 w 50"/>
                <a:gd name="T41" fmla="*/ 25 h 96"/>
                <a:gd name="T42" fmla="*/ 25 w 50"/>
                <a:gd name="T43" fmla="*/ 9 h 96"/>
                <a:gd name="T44" fmla="*/ 10 w 50"/>
                <a:gd name="T45" fmla="*/ 25 h 96"/>
                <a:gd name="T46" fmla="*/ 10 w 50"/>
                <a:gd name="T47" fmla="*/ 43 h 96"/>
                <a:gd name="T48" fmla="*/ 25 w 50"/>
                <a:gd name="T49" fmla="*/ 59 h 96"/>
                <a:gd name="T50" fmla="*/ 41 w 50"/>
                <a:gd name="T51" fmla="*/ 43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 h="96">
                  <a:moveTo>
                    <a:pt x="50" y="5"/>
                  </a:moveTo>
                  <a:cubicBezTo>
                    <a:pt x="50" y="73"/>
                    <a:pt x="50" y="73"/>
                    <a:pt x="50" y="73"/>
                  </a:cubicBezTo>
                  <a:cubicBezTo>
                    <a:pt x="50" y="87"/>
                    <a:pt x="40" y="96"/>
                    <a:pt x="25" y="96"/>
                  </a:cubicBezTo>
                  <a:cubicBezTo>
                    <a:pt x="12" y="96"/>
                    <a:pt x="2" y="88"/>
                    <a:pt x="0" y="76"/>
                  </a:cubicBezTo>
                  <a:cubicBezTo>
                    <a:pt x="0" y="74"/>
                    <a:pt x="1" y="73"/>
                    <a:pt x="3" y="73"/>
                  </a:cubicBezTo>
                  <a:cubicBezTo>
                    <a:pt x="6" y="73"/>
                    <a:pt x="6" y="73"/>
                    <a:pt x="6" y="73"/>
                  </a:cubicBezTo>
                  <a:cubicBezTo>
                    <a:pt x="9" y="73"/>
                    <a:pt x="9" y="74"/>
                    <a:pt x="10" y="76"/>
                  </a:cubicBezTo>
                  <a:cubicBezTo>
                    <a:pt x="12" y="83"/>
                    <a:pt x="16" y="88"/>
                    <a:pt x="25" y="88"/>
                  </a:cubicBezTo>
                  <a:cubicBezTo>
                    <a:pt x="35" y="88"/>
                    <a:pt x="41" y="82"/>
                    <a:pt x="41" y="72"/>
                  </a:cubicBezTo>
                  <a:cubicBezTo>
                    <a:pt x="41" y="60"/>
                    <a:pt x="41" y="60"/>
                    <a:pt x="41" y="60"/>
                  </a:cubicBezTo>
                  <a:cubicBezTo>
                    <a:pt x="37" y="65"/>
                    <a:pt x="32" y="68"/>
                    <a:pt x="24" y="68"/>
                  </a:cubicBezTo>
                  <a:cubicBezTo>
                    <a:pt x="10" y="68"/>
                    <a:pt x="0" y="58"/>
                    <a:pt x="0" y="44"/>
                  </a:cubicBezTo>
                  <a:cubicBezTo>
                    <a:pt x="0" y="24"/>
                    <a:pt x="0" y="24"/>
                    <a:pt x="0" y="24"/>
                  </a:cubicBezTo>
                  <a:cubicBezTo>
                    <a:pt x="0" y="10"/>
                    <a:pt x="10" y="0"/>
                    <a:pt x="24" y="0"/>
                  </a:cubicBezTo>
                  <a:cubicBezTo>
                    <a:pt x="32" y="0"/>
                    <a:pt x="38" y="3"/>
                    <a:pt x="41" y="8"/>
                  </a:cubicBezTo>
                  <a:cubicBezTo>
                    <a:pt x="41" y="5"/>
                    <a:pt x="41" y="5"/>
                    <a:pt x="41" y="5"/>
                  </a:cubicBezTo>
                  <a:cubicBezTo>
                    <a:pt x="41" y="2"/>
                    <a:pt x="43" y="1"/>
                    <a:pt x="45" y="1"/>
                  </a:cubicBezTo>
                  <a:cubicBezTo>
                    <a:pt x="47" y="1"/>
                    <a:pt x="47" y="1"/>
                    <a:pt x="47" y="1"/>
                  </a:cubicBezTo>
                  <a:cubicBezTo>
                    <a:pt x="49" y="1"/>
                    <a:pt x="50" y="2"/>
                    <a:pt x="50" y="5"/>
                  </a:cubicBezTo>
                  <a:close/>
                  <a:moveTo>
                    <a:pt x="41" y="43"/>
                  </a:moveTo>
                  <a:cubicBezTo>
                    <a:pt x="41" y="25"/>
                    <a:pt x="41" y="25"/>
                    <a:pt x="41" y="25"/>
                  </a:cubicBezTo>
                  <a:cubicBezTo>
                    <a:pt x="41" y="14"/>
                    <a:pt x="34" y="9"/>
                    <a:pt x="25" y="9"/>
                  </a:cubicBezTo>
                  <a:cubicBezTo>
                    <a:pt x="16" y="9"/>
                    <a:pt x="10" y="14"/>
                    <a:pt x="10" y="25"/>
                  </a:cubicBezTo>
                  <a:cubicBezTo>
                    <a:pt x="10" y="43"/>
                    <a:pt x="10" y="43"/>
                    <a:pt x="10" y="43"/>
                  </a:cubicBezTo>
                  <a:cubicBezTo>
                    <a:pt x="10" y="53"/>
                    <a:pt x="16" y="59"/>
                    <a:pt x="25" y="59"/>
                  </a:cubicBezTo>
                  <a:cubicBezTo>
                    <a:pt x="34" y="59"/>
                    <a:pt x="41" y="53"/>
                    <a:pt x="41" y="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4" name="Freeform 17">
              <a:extLst>
                <a:ext uri="{FF2B5EF4-FFF2-40B4-BE49-F238E27FC236}">
                  <a16:creationId xmlns:a16="http://schemas.microsoft.com/office/drawing/2014/main" id="{5A1650D0-2EF6-4E08-BA24-B9ADA3106F1B}"/>
                </a:ext>
              </a:extLst>
            </p:cNvPr>
            <p:cNvSpPr>
              <a:spLocks/>
            </p:cNvSpPr>
            <p:nvPr/>
          </p:nvSpPr>
          <p:spPr bwMode="auto">
            <a:xfrm>
              <a:off x="3801" y="2359"/>
              <a:ext cx="313" cy="458"/>
            </a:xfrm>
            <a:custGeom>
              <a:avLst/>
              <a:gdLst>
                <a:gd name="T0" fmla="*/ 46 w 48"/>
                <a:gd name="T1" fmla="*/ 17 h 70"/>
                <a:gd name="T2" fmla="*/ 43 w 48"/>
                <a:gd name="T3" fmla="*/ 20 h 70"/>
                <a:gd name="T4" fmla="*/ 40 w 48"/>
                <a:gd name="T5" fmla="*/ 20 h 70"/>
                <a:gd name="T6" fmla="*/ 37 w 48"/>
                <a:gd name="T7" fmla="*/ 17 h 70"/>
                <a:gd name="T8" fmla="*/ 23 w 48"/>
                <a:gd name="T9" fmla="*/ 8 h 70"/>
                <a:gd name="T10" fmla="*/ 10 w 48"/>
                <a:gd name="T11" fmla="*/ 19 h 70"/>
                <a:gd name="T12" fmla="*/ 22 w 48"/>
                <a:gd name="T13" fmla="*/ 29 h 70"/>
                <a:gd name="T14" fmla="*/ 27 w 48"/>
                <a:gd name="T15" fmla="*/ 30 h 70"/>
                <a:gd name="T16" fmla="*/ 48 w 48"/>
                <a:gd name="T17" fmla="*/ 49 h 70"/>
                <a:gd name="T18" fmla="*/ 24 w 48"/>
                <a:gd name="T19" fmla="*/ 70 h 70"/>
                <a:gd name="T20" fmla="*/ 0 w 48"/>
                <a:gd name="T21" fmla="*/ 52 h 70"/>
                <a:gd name="T22" fmla="*/ 3 w 48"/>
                <a:gd name="T23" fmla="*/ 48 h 70"/>
                <a:gd name="T24" fmla="*/ 6 w 48"/>
                <a:gd name="T25" fmla="*/ 48 h 70"/>
                <a:gd name="T26" fmla="*/ 9 w 48"/>
                <a:gd name="T27" fmla="*/ 51 h 70"/>
                <a:gd name="T28" fmla="*/ 24 w 48"/>
                <a:gd name="T29" fmla="*/ 61 h 70"/>
                <a:gd name="T30" fmla="*/ 39 w 48"/>
                <a:gd name="T31" fmla="*/ 50 h 70"/>
                <a:gd name="T32" fmla="*/ 25 w 48"/>
                <a:gd name="T33" fmla="*/ 38 h 70"/>
                <a:gd name="T34" fmla="*/ 20 w 48"/>
                <a:gd name="T35" fmla="*/ 37 h 70"/>
                <a:gd name="T36" fmla="*/ 1 w 48"/>
                <a:gd name="T37" fmla="*/ 20 h 70"/>
                <a:gd name="T38" fmla="*/ 24 w 48"/>
                <a:gd name="T39" fmla="*/ 0 h 70"/>
                <a:gd name="T40" fmla="*/ 46 w 48"/>
                <a:gd name="T41" fmla="*/ 17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8" h="70">
                  <a:moveTo>
                    <a:pt x="46" y="17"/>
                  </a:moveTo>
                  <a:cubicBezTo>
                    <a:pt x="46" y="19"/>
                    <a:pt x="45" y="20"/>
                    <a:pt x="43" y="20"/>
                  </a:cubicBezTo>
                  <a:cubicBezTo>
                    <a:pt x="40" y="20"/>
                    <a:pt x="40" y="20"/>
                    <a:pt x="40" y="20"/>
                  </a:cubicBezTo>
                  <a:cubicBezTo>
                    <a:pt x="38" y="20"/>
                    <a:pt x="37" y="19"/>
                    <a:pt x="37" y="17"/>
                  </a:cubicBezTo>
                  <a:cubicBezTo>
                    <a:pt x="35" y="12"/>
                    <a:pt x="31" y="8"/>
                    <a:pt x="23" y="8"/>
                  </a:cubicBezTo>
                  <a:cubicBezTo>
                    <a:pt x="15" y="8"/>
                    <a:pt x="10" y="13"/>
                    <a:pt x="10" y="19"/>
                  </a:cubicBezTo>
                  <a:cubicBezTo>
                    <a:pt x="10" y="26"/>
                    <a:pt x="16" y="27"/>
                    <a:pt x="22" y="29"/>
                  </a:cubicBezTo>
                  <a:cubicBezTo>
                    <a:pt x="27" y="30"/>
                    <a:pt x="27" y="30"/>
                    <a:pt x="27" y="30"/>
                  </a:cubicBezTo>
                  <a:cubicBezTo>
                    <a:pt x="41" y="33"/>
                    <a:pt x="48" y="38"/>
                    <a:pt x="48" y="49"/>
                  </a:cubicBezTo>
                  <a:cubicBezTo>
                    <a:pt x="48" y="61"/>
                    <a:pt x="39" y="70"/>
                    <a:pt x="24" y="70"/>
                  </a:cubicBezTo>
                  <a:cubicBezTo>
                    <a:pt x="11" y="70"/>
                    <a:pt x="1" y="62"/>
                    <a:pt x="0" y="52"/>
                  </a:cubicBezTo>
                  <a:cubicBezTo>
                    <a:pt x="0" y="50"/>
                    <a:pt x="1" y="48"/>
                    <a:pt x="3" y="48"/>
                  </a:cubicBezTo>
                  <a:cubicBezTo>
                    <a:pt x="6" y="48"/>
                    <a:pt x="6" y="48"/>
                    <a:pt x="6" y="48"/>
                  </a:cubicBezTo>
                  <a:cubicBezTo>
                    <a:pt x="8" y="48"/>
                    <a:pt x="8" y="49"/>
                    <a:pt x="9" y="51"/>
                  </a:cubicBezTo>
                  <a:cubicBezTo>
                    <a:pt x="11" y="56"/>
                    <a:pt x="15" y="61"/>
                    <a:pt x="24" y="61"/>
                  </a:cubicBezTo>
                  <a:cubicBezTo>
                    <a:pt x="34" y="61"/>
                    <a:pt x="39" y="57"/>
                    <a:pt x="39" y="50"/>
                  </a:cubicBezTo>
                  <a:cubicBezTo>
                    <a:pt x="39" y="43"/>
                    <a:pt x="35" y="41"/>
                    <a:pt x="25" y="38"/>
                  </a:cubicBezTo>
                  <a:cubicBezTo>
                    <a:pt x="20" y="37"/>
                    <a:pt x="20" y="37"/>
                    <a:pt x="20" y="37"/>
                  </a:cubicBezTo>
                  <a:cubicBezTo>
                    <a:pt x="10" y="35"/>
                    <a:pt x="1" y="31"/>
                    <a:pt x="1" y="20"/>
                  </a:cubicBezTo>
                  <a:cubicBezTo>
                    <a:pt x="1" y="9"/>
                    <a:pt x="10" y="0"/>
                    <a:pt x="24" y="0"/>
                  </a:cubicBezTo>
                  <a:cubicBezTo>
                    <a:pt x="36" y="0"/>
                    <a:pt x="45" y="7"/>
                    <a:pt x="46"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5" name="Freeform 18">
              <a:extLst>
                <a:ext uri="{FF2B5EF4-FFF2-40B4-BE49-F238E27FC236}">
                  <a16:creationId xmlns:a16="http://schemas.microsoft.com/office/drawing/2014/main" id="{4121E44D-74EF-4D88-BF6A-B6AA2456B3F9}"/>
                </a:ext>
              </a:extLst>
            </p:cNvPr>
            <p:cNvSpPr>
              <a:spLocks noEditPoints="1"/>
            </p:cNvSpPr>
            <p:nvPr/>
          </p:nvSpPr>
          <p:spPr bwMode="auto">
            <a:xfrm>
              <a:off x="4199" y="2359"/>
              <a:ext cx="332" cy="458"/>
            </a:xfrm>
            <a:custGeom>
              <a:avLst/>
              <a:gdLst>
                <a:gd name="T0" fmla="*/ 51 w 51"/>
                <a:gd name="T1" fmla="*/ 23 h 70"/>
                <a:gd name="T2" fmla="*/ 51 w 51"/>
                <a:gd name="T3" fmla="*/ 46 h 70"/>
                <a:gd name="T4" fmla="*/ 25 w 51"/>
                <a:gd name="T5" fmla="*/ 70 h 70"/>
                <a:gd name="T6" fmla="*/ 0 w 51"/>
                <a:gd name="T7" fmla="*/ 46 h 70"/>
                <a:gd name="T8" fmla="*/ 0 w 51"/>
                <a:gd name="T9" fmla="*/ 23 h 70"/>
                <a:gd name="T10" fmla="*/ 25 w 51"/>
                <a:gd name="T11" fmla="*/ 0 h 70"/>
                <a:gd name="T12" fmla="*/ 51 w 51"/>
                <a:gd name="T13" fmla="*/ 23 h 70"/>
                <a:gd name="T14" fmla="*/ 9 w 51"/>
                <a:gd name="T15" fmla="*/ 24 h 70"/>
                <a:gd name="T16" fmla="*/ 9 w 51"/>
                <a:gd name="T17" fmla="*/ 45 h 70"/>
                <a:gd name="T18" fmla="*/ 25 w 51"/>
                <a:gd name="T19" fmla="*/ 61 h 70"/>
                <a:gd name="T20" fmla="*/ 41 w 51"/>
                <a:gd name="T21" fmla="*/ 45 h 70"/>
                <a:gd name="T22" fmla="*/ 41 w 51"/>
                <a:gd name="T23" fmla="*/ 24 h 70"/>
                <a:gd name="T24" fmla="*/ 25 w 51"/>
                <a:gd name="T25" fmla="*/ 8 h 70"/>
                <a:gd name="T26" fmla="*/ 9 w 51"/>
                <a:gd name="T27" fmla="*/ 2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 h="70">
                  <a:moveTo>
                    <a:pt x="51" y="23"/>
                  </a:moveTo>
                  <a:cubicBezTo>
                    <a:pt x="51" y="46"/>
                    <a:pt x="51" y="46"/>
                    <a:pt x="51" y="46"/>
                  </a:cubicBezTo>
                  <a:cubicBezTo>
                    <a:pt x="51" y="60"/>
                    <a:pt x="40" y="70"/>
                    <a:pt x="25" y="70"/>
                  </a:cubicBezTo>
                  <a:cubicBezTo>
                    <a:pt x="11" y="70"/>
                    <a:pt x="0" y="60"/>
                    <a:pt x="0" y="46"/>
                  </a:cubicBezTo>
                  <a:cubicBezTo>
                    <a:pt x="0" y="23"/>
                    <a:pt x="0" y="23"/>
                    <a:pt x="0" y="23"/>
                  </a:cubicBezTo>
                  <a:cubicBezTo>
                    <a:pt x="0" y="9"/>
                    <a:pt x="10" y="0"/>
                    <a:pt x="25" y="0"/>
                  </a:cubicBezTo>
                  <a:cubicBezTo>
                    <a:pt x="40" y="0"/>
                    <a:pt x="51" y="9"/>
                    <a:pt x="51" y="23"/>
                  </a:cubicBezTo>
                  <a:close/>
                  <a:moveTo>
                    <a:pt x="9" y="24"/>
                  </a:moveTo>
                  <a:cubicBezTo>
                    <a:pt x="9" y="45"/>
                    <a:pt x="9" y="45"/>
                    <a:pt x="9" y="45"/>
                  </a:cubicBezTo>
                  <a:cubicBezTo>
                    <a:pt x="9" y="56"/>
                    <a:pt x="16" y="61"/>
                    <a:pt x="25" y="61"/>
                  </a:cubicBezTo>
                  <a:cubicBezTo>
                    <a:pt x="35" y="61"/>
                    <a:pt x="41" y="56"/>
                    <a:pt x="41" y="45"/>
                  </a:cubicBezTo>
                  <a:cubicBezTo>
                    <a:pt x="41" y="24"/>
                    <a:pt x="41" y="24"/>
                    <a:pt x="41" y="24"/>
                  </a:cubicBezTo>
                  <a:cubicBezTo>
                    <a:pt x="41" y="14"/>
                    <a:pt x="35" y="8"/>
                    <a:pt x="25" y="8"/>
                  </a:cubicBezTo>
                  <a:cubicBezTo>
                    <a:pt x="16" y="8"/>
                    <a:pt x="9" y="14"/>
                    <a:pt x="9"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6" name="Freeform 19">
              <a:extLst>
                <a:ext uri="{FF2B5EF4-FFF2-40B4-BE49-F238E27FC236}">
                  <a16:creationId xmlns:a16="http://schemas.microsoft.com/office/drawing/2014/main" id="{8DA6A9ED-B94F-42E0-9B2D-94669062A01E}"/>
                </a:ext>
              </a:extLst>
            </p:cNvPr>
            <p:cNvSpPr>
              <a:spLocks/>
            </p:cNvSpPr>
            <p:nvPr/>
          </p:nvSpPr>
          <p:spPr bwMode="auto">
            <a:xfrm>
              <a:off x="4622" y="2359"/>
              <a:ext cx="326" cy="458"/>
            </a:xfrm>
            <a:custGeom>
              <a:avLst/>
              <a:gdLst>
                <a:gd name="T0" fmla="*/ 40 w 50"/>
                <a:gd name="T1" fmla="*/ 48 h 70"/>
                <a:gd name="T2" fmla="*/ 44 w 50"/>
                <a:gd name="T3" fmla="*/ 45 h 70"/>
                <a:gd name="T4" fmla="*/ 47 w 50"/>
                <a:gd name="T5" fmla="*/ 45 h 70"/>
                <a:gd name="T6" fmla="*/ 50 w 50"/>
                <a:gd name="T7" fmla="*/ 48 h 70"/>
                <a:gd name="T8" fmla="*/ 25 w 50"/>
                <a:gd name="T9" fmla="*/ 70 h 70"/>
                <a:gd name="T10" fmla="*/ 0 w 50"/>
                <a:gd name="T11" fmla="*/ 46 h 70"/>
                <a:gd name="T12" fmla="*/ 0 w 50"/>
                <a:gd name="T13" fmla="*/ 23 h 70"/>
                <a:gd name="T14" fmla="*/ 25 w 50"/>
                <a:gd name="T15" fmla="*/ 0 h 70"/>
                <a:gd name="T16" fmla="*/ 50 w 50"/>
                <a:gd name="T17" fmla="*/ 21 h 70"/>
                <a:gd name="T18" fmla="*/ 47 w 50"/>
                <a:gd name="T19" fmla="*/ 24 h 70"/>
                <a:gd name="T20" fmla="*/ 44 w 50"/>
                <a:gd name="T21" fmla="*/ 24 h 70"/>
                <a:gd name="T22" fmla="*/ 40 w 50"/>
                <a:gd name="T23" fmla="*/ 21 h 70"/>
                <a:gd name="T24" fmla="*/ 25 w 50"/>
                <a:gd name="T25" fmla="*/ 8 h 70"/>
                <a:gd name="T26" fmla="*/ 9 w 50"/>
                <a:gd name="T27" fmla="*/ 24 h 70"/>
                <a:gd name="T28" fmla="*/ 9 w 50"/>
                <a:gd name="T29" fmla="*/ 45 h 70"/>
                <a:gd name="T30" fmla="*/ 25 w 50"/>
                <a:gd name="T31" fmla="*/ 61 h 70"/>
                <a:gd name="T32" fmla="*/ 40 w 50"/>
                <a:gd name="T33" fmla="*/ 48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70">
                  <a:moveTo>
                    <a:pt x="40" y="48"/>
                  </a:moveTo>
                  <a:cubicBezTo>
                    <a:pt x="41" y="46"/>
                    <a:pt x="42" y="45"/>
                    <a:pt x="44" y="45"/>
                  </a:cubicBezTo>
                  <a:cubicBezTo>
                    <a:pt x="47" y="45"/>
                    <a:pt x="47" y="45"/>
                    <a:pt x="47" y="45"/>
                  </a:cubicBezTo>
                  <a:cubicBezTo>
                    <a:pt x="49" y="45"/>
                    <a:pt x="50" y="46"/>
                    <a:pt x="50" y="48"/>
                  </a:cubicBezTo>
                  <a:cubicBezTo>
                    <a:pt x="48" y="62"/>
                    <a:pt x="39" y="70"/>
                    <a:pt x="25" y="70"/>
                  </a:cubicBezTo>
                  <a:cubicBezTo>
                    <a:pt x="11" y="70"/>
                    <a:pt x="0" y="60"/>
                    <a:pt x="0" y="46"/>
                  </a:cubicBezTo>
                  <a:cubicBezTo>
                    <a:pt x="0" y="23"/>
                    <a:pt x="0" y="23"/>
                    <a:pt x="0" y="23"/>
                  </a:cubicBezTo>
                  <a:cubicBezTo>
                    <a:pt x="0" y="10"/>
                    <a:pt x="11" y="0"/>
                    <a:pt x="25" y="0"/>
                  </a:cubicBezTo>
                  <a:cubicBezTo>
                    <a:pt x="39" y="0"/>
                    <a:pt x="48" y="8"/>
                    <a:pt x="50" y="21"/>
                  </a:cubicBezTo>
                  <a:cubicBezTo>
                    <a:pt x="50" y="23"/>
                    <a:pt x="49" y="24"/>
                    <a:pt x="47" y="24"/>
                  </a:cubicBezTo>
                  <a:cubicBezTo>
                    <a:pt x="44" y="24"/>
                    <a:pt x="44" y="24"/>
                    <a:pt x="44" y="24"/>
                  </a:cubicBezTo>
                  <a:cubicBezTo>
                    <a:pt x="42" y="24"/>
                    <a:pt x="41" y="23"/>
                    <a:pt x="40" y="21"/>
                  </a:cubicBezTo>
                  <a:cubicBezTo>
                    <a:pt x="39" y="13"/>
                    <a:pt x="34" y="8"/>
                    <a:pt x="25" y="8"/>
                  </a:cubicBezTo>
                  <a:cubicBezTo>
                    <a:pt x="16" y="8"/>
                    <a:pt x="9" y="14"/>
                    <a:pt x="9" y="24"/>
                  </a:cubicBezTo>
                  <a:cubicBezTo>
                    <a:pt x="9" y="45"/>
                    <a:pt x="9" y="45"/>
                    <a:pt x="9" y="45"/>
                  </a:cubicBezTo>
                  <a:cubicBezTo>
                    <a:pt x="9" y="55"/>
                    <a:pt x="16" y="61"/>
                    <a:pt x="25" y="61"/>
                  </a:cubicBezTo>
                  <a:cubicBezTo>
                    <a:pt x="34" y="61"/>
                    <a:pt x="39" y="56"/>
                    <a:pt x="40"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7" name="Freeform 20">
              <a:extLst>
                <a:ext uri="{FF2B5EF4-FFF2-40B4-BE49-F238E27FC236}">
                  <a16:creationId xmlns:a16="http://schemas.microsoft.com/office/drawing/2014/main" id="{70F241FE-4840-48FF-BD0E-4070DF25C97D}"/>
                </a:ext>
              </a:extLst>
            </p:cNvPr>
            <p:cNvSpPr>
              <a:spLocks noEditPoints="1"/>
            </p:cNvSpPr>
            <p:nvPr/>
          </p:nvSpPr>
          <p:spPr bwMode="auto">
            <a:xfrm>
              <a:off x="5013" y="2189"/>
              <a:ext cx="117" cy="615"/>
            </a:xfrm>
            <a:custGeom>
              <a:avLst/>
              <a:gdLst>
                <a:gd name="T0" fmla="*/ 9 w 18"/>
                <a:gd name="T1" fmla="*/ 91 h 94"/>
                <a:gd name="T2" fmla="*/ 9 w 18"/>
                <a:gd name="T3" fmla="*/ 35 h 94"/>
                <a:gd name="T4" fmla="*/ 3 w 18"/>
                <a:gd name="T5" fmla="*/ 35 h 94"/>
                <a:gd name="T6" fmla="*/ 0 w 18"/>
                <a:gd name="T7" fmla="*/ 32 h 94"/>
                <a:gd name="T8" fmla="*/ 0 w 18"/>
                <a:gd name="T9" fmla="*/ 30 h 94"/>
                <a:gd name="T10" fmla="*/ 3 w 18"/>
                <a:gd name="T11" fmla="*/ 27 h 94"/>
                <a:gd name="T12" fmla="*/ 15 w 18"/>
                <a:gd name="T13" fmla="*/ 27 h 94"/>
                <a:gd name="T14" fmla="*/ 18 w 18"/>
                <a:gd name="T15" fmla="*/ 30 h 94"/>
                <a:gd name="T16" fmla="*/ 18 w 18"/>
                <a:gd name="T17" fmla="*/ 91 h 94"/>
                <a:gd name="T18" fmla="*/ 15 w 18"/>
                <a:gd name="T19" fmla="*/ 94 h 94"/>
                <a:gd name="T20" fmla="*/ 12 w 18"/>
                <a:gd name="T21" fmla="*/ 94 h 94"/>
                <a:gd name="T22" fmla="*/ 9 w 18"/>
                <a:gd name="T23" fmla="*/ 91 h 94"/>
                <a:gd name="T24" fmla="*/ 18 w 18"/>
                <a:gd name="T25" fmla="*/ 3 h 94"/>
                <a:gd name="T26" fmla="*/ 18 w 18"/>
                <a:gd name="T27" fmla="*/ 9 h 94"/>
                <a:gd name="T28" fmla="*/ 15 w 18"/>
                <a:gd name="T29" fmla="*/ 12 h 94"/>
                <a:gd name="T30" fmla="*/ 9 w 18"/>
                <a:gd name="T31" fmla="*/ 12 h 94"/>
                <a:gd name="T32" fmla="*/ 6 w 18"/>
                <a:gd name="T33" fmla="*/ 9 h 94"/>
                <a:gd name="T34" fmla="*/ 6 w 18"/>
                <a:gd name="T35" fmla="*/ 3 h 94"/>
                <a:gd name="T36" fmla="*/ 9 w 18"/>
                <a:gd name="T37" fmla="*/ 0 h 94"/>
                <a:gd name="T38" fmla="*/ 15 w 18"/>
                <a:gd name="T39" fmla="*/ 0 h 94"/>
                <a:gd name="T40" fmla="*/ 18 w 18"/>
                <a:gd name="T41" fmla="*/ 3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 h="94">
                  <a:moveTo>
                    <a:pt x="9" y="91"/>
                  </a:moveTo>
                  <a:cubicBezTo>
                    <a:pt x="9" y="35"/>
                    <a:pt x="9" y="35"/>
                    <a:pt x="9" y="35"/>
                  </a:cubicBezTo>
                  <a:cubicBezTo>
                    <a:pt x="3" y="35"/>
                    <a:pt x="3" y="35"/>
                    <a:pt x="3" y="35"/>
                  </a:cubicBezTo>
                  <a:cubicBezTo>
                    <a:pt x="1" y="35"/>
                    <a:pt x="0" y="34"/>
                    <a:pt x="0" y="32"/>
                  </a:cubicBezTo>
                  <a:cubicBezTo>
                    <a:pt x="0" y="30"/>
                    <a:pt x="0" y="30"/>
                    <a:pt x="0" y="30"/>
                  </a:cubicBezTo>
                  <a:cubicBezTo>
                    <a:pt x="0" y="28"/>
                    <a:pt x="1" y="27"/>
                    <a:pt x="3" y="27"/>
                  </a:cubicBezTo>
                  <a:cubicBezTo>
                    <a:pt x="15" y="27"/>
                    <a:pt x="15" y="27"/>
                    <a:pt x="15" y="27"/>
                  </a:cubicBezTo>
                  <a:cubicBezTo>
                    <a:pt x="17" y="27"/>
                    <a:pt x="18" y="28"/>
                    <a:pt x="18" y="30"/>
                  </a:cubicBezTo>
                  <a:cubicBezTo>
                    <a:pt x="18" y="91"/>
                    <a:pt x="18" y="91"/>
                    <a:pt x="18" y="91"/>
                  </a:cubicBezTo>
                  <a:cubicBezTo>
                    <a:pt x="18" y="93"/>
                    <a:pt x="17" y="94"/>
                    <a:pt x="15" y="94"/>
                  </a:cubicBezTo>
                  <a:cubicBezTo>
                    <a:pt x="12" y="94"/>
                    <a:pt x="12" y="94"/>
                    <a:pt x="12" y="94"/>
                  </a:cubicBezTo>
                  <a:cubicBezTo>
                    <a:pt x="10" y="94"/>
                    <a:pt x="9" y="93"/>
                    <a:pt x="9" y="91"/>
                  </a:cubicBezTo>
                  <a:close/>
                  <a:moveTo>
                    <a:pt x="18" y="3"/>
                  </a:moveTo>
                  <a:cubicBezTo>
                    <a:pt x="18" y="9"/>
                    <a:pt x="18" y="9"/>
                    <a:pt x="18" y="9"/>
                  </a:cubicBezTo>
                  <a:cubicBezTo>
                    <a:pt x="18" y="11"/>
                    <a:pt x="17" y="12"/>
                    <a:pt x="15" y="12"/>
                  </a:cubicBezTo>
                  <a:cubicBezTo>
                    <a:pt x="9" y="12"/>
                    <a:pt x="9" y="12"/>
                    <a:pt x="9" y="12"/>
                  </a:cubicBezTo>
                  <a:cubicBezTo>
                    <a:pt x="7" y="12"/>
                    <a:pt x="6" y="11"/>
                    <a:pt x="6" y="9"/>
                  </a:cubicBezTo>
                  <a:cubicBezTo>
                    <a:pt x="6" y="3"/>
                    <a:pt x="6" y="3"/>
                    <a:pt x="6" y="3"/>
                  </a:cubicBezTo>
                  <a:cubicBezTo>
                    <a:pt x="6" y="1"/>
                    <a:pt x="7" y="0"/>
                    <a:pt x="9" y="0"/>
                  </a:cubicBezTo>
                  <a:cubicBezTo>
                    <a:pt x="15" y="0"/>
                    <a:pt x="15" y="0"/>
                    <a:pt x="15" y="0"/>
                  </a:cubicBezTo>
                  <a:cubicBezTo>
                    <a:pt x="17" y="0"/>
                    <a:pt x="18" y="1"/>
                    <a:pt x="18"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8" name="Freeform 21">
              <a:extLst>
                <a:ext uri="{FF2B5EF4-FFF2-40B4-BE49-F238E27FC236}">
                  <a16:creationId xmlns:a16="http://schemas.microsoft.com/office/drawing/2014/main" id="{4B081114-E7F0-47C4-B16D-C417A7A64C5B}"/>
                </a:ext>
              </a:extLst>
            </p:cNvPr>
            <p:cNvSpPr>
              <a:spLocks noEditPoints="1"/>
            </p:cNvSpPr>
            <p:nvPr/>
          </p:nvSpPr>
          <p:spPr bwMode="auto">
            <a:xfrm>
              <a:off x="5241" y="2359"/>
              <a:ext cx="326" cy="458"/>
            </a:xfrm>
            <a:custGeom>
              <a:avLst/>
              <a:gdLst>
                <a:gd name="T0" fmla="*/ 10 w 50"/>
                <a:gd name="T1" fmla="*/ 36 h 70"/>
                <a:gd name="T2" fmla="*/ 10 w 50"/>
                <a:gd name="T3" fmla="*/ 45 h 70"/>
                <a:gd name="T4" fmla="*/ 25 w 50"/>
                <a:gd name="T5" fmla="*/ 61 h 70"/>
                <a:gd name="T6" fmla="*/ 41 w 50"/>
                <a:gd name="T7" fmla="*/ 49 h 70"/>
                <a:gd name="T8" fmla="*/ 44 w 50"/>
                <a:gd name="T9" fmla="*/ 46 h 70"/>
                <a:gd name="T10" fmla="*/ 47 w 50"/>
                <a:gd name="T11" fmla="*/ 46 h 70"/>
                <a:gd name="T12" fmla="*/ 50 w 50"/>
                <a:gd name="T13" fmla="*/ 49 h 70"/>
                <a:gd name="T14" fmla="*/ 25 w 50"/>
                <a:gd name="T15" fmla="*/ 70 h 70"/>
                <a:gd name="T16" fmla="*/ 0 w 50"/>
                <a:gd name="T17" fmla="*/ 46 h 70"/>
                <a:gd name="T18" fmla="*/ 0 w 50"/>
                <a:gd name="T19" fmla="*/ 23 h 70"/>
                <a:gd name="T20" fmla="*/ 25 w 50"/>
                <a:gd name="T21" fmla="*/ 0 h 70"/>
                <a:gd name="T22" fmla="*/ 50 w 50"/>
                <a:gd name="T23" fmla="*/ 23 h 70"/>
                <a:gd name="T24" fmla="*/ 50 w 50"/>
                <a:gd name="T25" fmla="*/ 33 h 70"/>
                <a:gd name="T26" fmla="*/ 47 w 50"/>
                <a:gd name="T27" fmla="*/ 36 h 70"/>
                <a:gd name="T28" fmla="*/ 10 w 50"/>
                <a:gd name="T29" fmla="*/ 36 h 70"/>
                <a:gd name="T30" fmla="*/ 10 w 50"/>
                <a:gd name="T31" fmla="*/ 24 h 70"/>
                <a:gd name="T32" fmla="*/ 10 w 50"/>
                <a:gd name="T33" fmla="*/ 28 h 70"/>
                <a:gd name="T34" fmla="*/ 41 w 50"/>
                <a:gd name="T35" fmla="*/ 28 h 70"/>
                <a:gd name="T36" fmla="*/ 41 w 50"/>
                <a:gd name="T37" fmla="*/ 24 h 70"/>
                <a:gd name="T38" fmla="*/ 25 w 50"/>
                <a:gd name="T39" fmla="*/ 8 h 70"/>
                <a:gd name="T40" fmla="*/ 10 w 50"/>
                <a:gd name="T41" fmla="*/ 2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70">
                  <a:moveTo>
                    <a:pt x="10" y="36"/>
                  </a:moveTo>
                  <a:cubicBezTo>
                    <a:pt x="10" y="45"/>
                    <a:pt x="10" y="45"/>
                    <a:pt x="10" y="45"/>
                  </a:cubicBezTo>
                  <a:cubicBezTo>
                    <a:pt x="10" y="55"/>
                    <a:pt x="16" y="61"/>
                    <a:pt x="25" y="61"/>
                  </a:cubicBezTo>
                  <a:cubicBezTo>
                    <a:pt x="35" y="61"/>
                    <a:pt x="39" y="57"/>
                    <a:pt x="41" y="49"/>
                  </a:cubicBezTo>
                  <a:cubicBezTo>
                    <a:pt x="41" y="47"/>
                    <a:pt x="42" y="46"/>
                    <a:pt x="44" y="46"/>
                  </a:cubicBezTo>
                  <a:cubicBezTo>
                    <a:pt x="47" y="46"/>
                    <a:pt x="47" y="46"/>
                    <a:pt x="47" y="46"/>
                  </a:cubicBezTo>
                  <a:cubicBezTo>
                    <a:pt x="49" y="46"/>
                    <a:pt x="50" y="47"/>
                    <a:pt x="50" y="49"/>
                  </a:cubicBezTo>
                  <a:cubicBezTo>
                    <a:pt x="48" y="62"/>
                    <a:pt x="39" y="70"/>
                    <a:pt x="25" y="70"/>
                  </a:cubicBezTo>
                  <a:cubicBezTo>
                    <a:pt x="11" y="70"/>
                    <a:pt x="0" y="60"/>
                    <a:pt x="0" y="46"/>
                  </a:cubicBezTo>
                  <a:cubicBezTo>
                    <a:pt x="0" y="23"/>
                    <a:pt x="0" y="23"/>
                    <a:pt x="0" y="23"/>
                  </a:cubicBezTo>
                  <a:cubicBezTo>
                    <a:pt x="0" y="10"/>
                    <a:pt x="11" y="0"/>
                    <a:pt x="25" y="0"/>
                  </a:cubicBezTo>
                  <a:cubicBezTo>
                    <a:pt x="40" y="0"/>
                    <a:pt x="50" y="10"/>
                    <a:pt x="50" y="23"/>
                  </a:cubicBezTo>
                  <a:cubicBezTo>
                    <a:pt x="50" y="33"/>
                    <a:pt x="50" y="33"/>
                    <a:pt x="50" y="33"/>
                  </a:cubicBezTo>
                  <a:cubicBezTo>
                    <a:pt x="50" y="35"/>
                    <a:pt x="49" y="36"/>
                    <a:pt x="47" y="36"/>
                  </a:cubicBezTo>
                  <a:lnTo>
                    <a:pt x="10" y="36"/>
                  </a:lnTo>
                  <a:close/>
                  <a:moveTo>
                    <a:pt x="10" y="24"/>
                  </a:moveTo>
                  <a:cubicBezTo>
                    <a:pt x="10" y="28"/>
                    <a:pt x="10" y="28"/>
                    <a:pt x="10" y="28"/>
                  </a:cubicBezTo>
                  <a:cubicBezTo>
                    <a:pt x="41" y="28"/>
                    <a:pt x="41" y="28"/>
                    <a:pt x="41" y="28"/>
                  </a:cubicBezTo>
                  <a:cubicBezTo>
                    <a:pt x="41" y="24"/>
                    <a:pt x="41" y="24"/>
                    <a:pt x="41" y="24"/>
                  </a:cubicBezTo>
                  <a:cubicBezTo>
                    <a:pt x="41" y="14"/>
                    <a:pt x="35" y="8"/>
                    <a:pt x="25" y="8"/>
                  </a:cubicBezTo>
                  <a:cubicBezTo>
                    <a:pt x="16" y="8"/>
                    <a:pt x="10" y="14"/>
                    <a:pt x="10"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9" name="Freeform 22">
              <a:extLst>
                <a:ext uri="{FF2B5EF4-FFF2-40B4-BE49-F238E27FC236}">
                  <a16:creationId xmlns:a16="http://schemas.microsoft.com/office/drawing/2014/main" id="{89FB044D-4A51-46FE-ADBC-FB1890B4EB02}"/>
                </a:ext>
              </a:extLst>
            </p:cNvPr>
            <p:cNvSpPr>
              <a:spLocks/>
            </p:cNvSpPr>
            <p:nvPr/>
          </p:nvSpPr>
          <p:spPr bwMode="auto">
            <a:xfrm>
              <a:off x="5626" y="2189"/>
              <a:ext cx="215" cy="621"/>
            </a:xfrm>
            <a:custGeom>
              <a:avLst/>
              <a:gdLst>
                <a:gd name="T0" fmla="*/ 20 w 33"/>
                <a:gd name="T1" fmla="*/ 35 h 95"/>
                <a:gd name="T2" fmla="*/ 20 w 33"/>
                <a:gd name="T3" fmla="*/ 74 h 95"/>
                <a:gd name="T4" fmla="*/ 30 w 33"/>
                <a:gd name="T5" fmla="*/ 86 h 95"/>
                <a:gd name="T6" fmla="*/ 33 w 33"/>
                <a:gd name="T7" fmla="*/ 89 h 95"/>
                <a:gd name="T8" fmla="*/ 33 w 33"/>
                <a:gd name="T9" fmla="*/ 92 h 95"/>
                <a:gd name="T10" fmla="*/ 30 w 33"/>
                <a:gd name="T11" fmla="*/ 95 h 95"/>
                <a:gd name="T12" fmla="*/ 11 w 33"/>
                <a:gd name="T13" fmla="*/ 75 h 95"/>
                <a:gd name="T14" fmla="*/ 11 w 33"/>
                <a:gd name="T15" fmla="*/ 35 h 95"/>
                <a:gd name="T16" fmla="*/ 4 w 33"/>
                <a:gd name="T17" fmla="*/ 35 h 95"/>
                <a:gd name="T18" fmla="*/ 0 w 33"/>
                <a:gd name="T19" fmla="*/ 32 h 95"/>
                <a:gd name="T20" fmla="*/ 0 w 33"/>
                <a:gd name="T21" fmla="*/ 30 h 95"/>
                <a:gd name="T22" fmla="*/ 4 w 33"/>
                <a:gd name="T23" fmla="*/ 27 h 95"/>
                <a:gd name="T24" fmla="*/ 11 w 33"/>
                <a:gd name="T25" fmla="*/ 27 h 95"/>
                <a:gd name="T26" fmla="*/ 11 w 33"/>
                <a:gd name="T27" fmla="*/ 3 h 95"/>
                <a:gd name="T28" fmla="*/ 14 w 33"/>
                <a:gd name="T29" fmla="*/ 0 h 95"/>
                <a:gd name="T30" fmla="*/ 17 w 33"/>
                <a:gd name="T31" fmla="*/ 0 h 95"/>
                <a:gd name="T32" fmla="*/ 20 w 33"/>
                <a:gd name="T33" fmla="*/ 3 h 95"/>
                <a:gd name="T34" fmla="*/ 20 w 33"/>
                <a:gd name="T35" fmla="*/ 27 h 95"/>
                <a:gd name="T36" fmla="*/ 30 w 33"/>
                <a:gd name="T37" fmla="*/ 27 h 95"/>
                <a:gd name="T38" fmla="*/ 33 w 33"/>
                <a:gd name="T39" fmla="*/ 30 h 95"/>
                <a:gd name="T40" fmla="*/ 33 w 33"/>
                <a:gd name="T41" fmla="*/ 32 h 95"/>
                <a:gd name="T42" fmla="*/ 30 w 33"/>
                <a:gd name="T43" fmla="*/ 35 h 95"/>
                <a:gd name="T44" fmla="*/ 20 w 33"/>
                <a:gd name="T45" fmla="*/ 3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3" h="95">
                  <a:moveTo>
                    <a:pt x="20" y="35"/>
                  </a:moveTo>
                  <a:cubicBezTo>
                    <a:pt x="20" y="74"/>
                    <a:pt x="20" y="74"/>
                    <a:pt x="20" y="74"/>
                  </a:cubicBezTo>
                  <a:cubicBezTo>
                    <a:pt x="20" y="82"/>
                    <a:pt x="24" y="85"/>
                    <a:pt x="30" y="86"/>
                  </a:cubicBezTo>
                  <a:cubicBezTo>
                    <a:pt x="32" y="86"/>
                    <a:pt x="33" y="87"/>
                    <a:pt x="33" y="89"/>
                  </a:cubicBezTo>
                  <a:cubicBezTo>
                    <a:pt x="33" y="92"/>
                    <a:pt x="33" y="92"/>
                    <a:pt x="33" y="92"/>
                  </a:cubicBezTo>
                  <a:cubicBezTo>
                    <a:pt x="33" y="94"/>
                    <a:pt x="32" y="95"/>
                    <a:pt x="30" y="95"/>
                  </a:cubicBezTo>
                  <a:cubicBezTo>
                    <a:pt x="18" y="95"/>
                    <a:pt x="11" y="87"/>
                    <a:pt x="11" y="75"/>
                  </a:cubicBezTo>
                  <a:cubicBezTo>
                    <a:pt x="11" y="35"/>
                    <a:pt x="11" y="35"/>
                    <a:pt x="11" y="35"/>
                  </a:cubicBezTo>
                  <a:cubicBezTo>
                    <a:pt x="4" y="35"/>
                    <a:pt x="4" y="35"/>
                    <a:pt x="4" y="35"/>
                  </a:cubicBezTo>
                  <a:cubicBezTo>
                    <a:pt x="1" y="35"/>
                    <a:pt x="0" y="34"/>
                    <a:pt x="0" y="32"/>
                  </a:cubicBezTo>
                  <a:cubicBezTo>
                    <a:pt x="0" y="30"/>
                    <a:pt x="0" y="30"/>
                    <a:pt x="0" y="30"/>
                  </a:cubicBezTo>
                  <a:cubicBezTo>
                    <a:pt x="0" y="28"/>
                    <a:pt x="1" y="27"/>
                    <a:pt x="4" y="27"/>
                  </a:cubicBezTo>
                  <a:cubicBezTo>
                    <a:pt x="11" y="27"/>
                    <a:pt x="11" y="27"/>
                    <a:pt x="11" y="27"/>
                  </a:cubicBezTo>
                  <a:cubicBezTo>
                    <a:pt x="11" y="3"/>
                    <a:pt x="11" y="3"/>
                    <a:pt x="11" y="3"/>
                  </a:cubicBezTo>
                  <a:cubicBezTo>
                    <a:pt x="11" y="1"/>
                    <a:pt x="12" y="0"/>
                    <a:pt x="14" y="0"/>
                  </a:cubicBezTo>
                  <a:cubicBezTo>
                    <a:pt x="17" y="0"/>
                    <a:pt x="17" y="0"/>
                    <a:pt x="17" y="0"/>
                  </a:cubicBezTo>
                  <a:cubicBezTo>
                    <a:pt x="19" y="0"/>
                    <a:pt x="20" y="1"/>
                    <a:pt x="20" y="3"/>
                  </a:cubicBezTo>
                  <a:cubicBezTo>
                    <a:pt x="20" y="27"/>
                    <a:pt x="20" y="27"/>
                    <a:pt x="20" y="27"/>
                  </a:cubicBezTo>
                  <a:cubicBezTo>
                    <a:pt x="30" y="27"/>
                    <a:pt x="30" y="27"/>
                    <a:pt x="30" y="27"/>
                  </a:cubicBezTo>
                  <a:cubicBezTo>
                    <a:pt x="32" y="27"/>
                    <a:pt x="33" y="28"/>
                    <a:pt x="33" y="30"/>
                  </a:cubicBezTo>
                  <a:cubicBezTo>
                    <a:pt x="33" y="32"/>
                    <a:pt x="33" y="32"/>
                    <a:pt x="33" y="32"/>
                  </a:cubicBezTo>
                  <a:cubicBezTo>
                    <a:pt x="33" y="34"/>
                    <a:pt x="32" y="35"/>
                    <a:pt x="30" y="35"/>
                  </a:cubicBezTo>
                  <a:lnTo>
                    <a:pt x="20"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0" name="Freeform 23">
              <a:extLst>
                <a:ext uri="{FF2B5EF4-FFF2-40B4-BE49-F238E27FC236}">
                  <a16:creationId xmlns:a16="http://schemas.microsoft.com/office/drawing/2014/main" id="{753CE5DA-0ECD-466D-BFE1-2BDC177AEE62}"/>
                </a:ext>
              </a:extLst>
            </p:cNvPr>
            <p:cNvSpPr>
              <a:spLocks/>
            </p:cNvSpPr>
            <p:nvPr/>
          </p:nvSpPr>
          <p:spPr bwMode="auto">
            <a:xfrm>
              <a:off x="5886" y="2365"/>
              <a:ext cx="333" cy="615"/>
            </a:xfrm>
            <a:custGeom>
              <a:avLst/>
              <a:gdLst>
                <a:gd name="T0" fmla="*/ 5 w 51"/>
                <a:gd name="T1" fmla="*/ 91 h 94"/>
                <a:gd name="T2" fmla="*/ 5 w 51"/>
                <a:gd name="T3" fmla="*/ 88 h 94"/>
                <a:gd name="T4" fmla="*/ 8 w 51"/>
                <a:gd name="T5" fmla="*/ 85 h 94"/>
                <a:gd name="T6" fmla="*/ 19 w 51"/>
                <a:gd name="T7" fmla="*/ 73 h 94"/>
                <a:gd name="T8" fmla="*/ 21 w 51"/>
                <a:gd name="T9" fmla="*/ 67 h 94"/>
                <a:gd name="T10" fmla="*/ 0 w 51"/>
                <a:gd name="T11" fmla="*/ 4 h 94"/>
                <a:gd name="T12" fmla="*/ 3 w 51"/>
                <a:gd name="T13" fmla="*/ 0 h 94"/>
                <a:gd name="T14" fmla="*/ 6 w 51"/>
                <a:gd name="T15" fmla="*/ 0 h 94"/>
                <a:gd name="T16" fmla="*/ 10 w 51"/>
                <a:gd name="T17" fmla="*/ 3 h 94"/>
                <a:gd name="T18" fmla="*/ 25 w 51"/>
                <a:gd name="T19" fmla="*/ 53 h 94"/>
                <a:gd name="T20" fmla="*/ 42 w 51"/>
                <a:gd name="T21" fmla="*/ 3 h 94"/>
                <a:gd name="T22" fmla="*/ 45 w 51"/>
                <a:gd name="T23" fmla="*/ 0 h 94"/>
                <a:gd name="T24" fmla="*/ 48 w 51"/>
                <a:gd name="T25" fmla="*/ 0 h 94"/>
                <a:gd name="T26" fmla="*/ 51 w 51"/>
                <a:gd name="T27" fmla="*/ 4 h 94"/>
                <a:gd name="T28" fmla="*/ 27 w 51"/>
                <a:gd name="T29" fmla="*/ 74 h 94"/>
                <a:gd name="T30" fmla="*/ 8 w 51"/>
                <a:gd name="T31" fmla="*/ 94 h 94"/>
                <a:gd name="T32" fmla="*/ 5 w 51"/>
                <a:gd name="T33" fmla="*/ 91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1" h="94">
                  <a:moveTo>
                    <a:pt x="5" y="91"/>
                  </a:moveTo>
                  <a:cubicBezTo>
                    <a:pt x="5" y="88"/>
                    <a:pt x="5" y="88"/>
                    <a:pt x="5" y="88"/>
                  </a:cubicBezTo>
                  <a:cubicBezTo>
                    <a:pt x="5" y="86"/>
                    <a:pt x="6" y="85"/>
                    <a:pt x="8" y="85"/>
                  </a:cubicBezTo>
                  <a:cubicBezTo>
                    <a:pt x="14" y="84"/>
                    <a:pt x="17" y="80"/>
                    <a:pt x="19" y="73"/>
                  </a:cubicBezTo>
                  <a:cubicBezTo>
                    <a:pt x="21" y="67"/>
                    <a:pt x="21" y="67"/>
                    <a:pt x="21" y="67"/>
                  </a:cubicBezTo>
                  <a:cubicBezTo>
                    <a:pt x="0" y="4"/>
                    <a:pt x="0" y="4"/>
                    <a:pt x="0" y="4"/>
                  </a:cubicBezTo>
                  <a:cubicBezTo>
                    <a:pt x="0" y="1"/>
                    <a:pt x="1" y="0"/>
                    <a:pt x="3" y="0"/>
                  </a:cubicBezTo>
                  <a:cubicBezTo>
                    <a:pt x="6" y="0"/>
                    <a:pt x="6" y="0"/>
                    <a:pt x="6" y="0"/>
                  </a:cubicBezTo>
                  <a:cubicBezTo>
                    <a:pt x="8" y="0"/>
                    <a:pt x="9" y="1"/>
                    <a:pt x="10" y="3"/>
                  </a:cubicBezTo>
                  <a:cubicBezTo>
                    <a:pt x="25" y="53"/>
                    <a:pt x="25" y="53"/>
                    <a:pt x="25" y="53"/>
                  </a:cubicBezTo>
                  <a:cubicBezTo>
                    <a:pt x="42" y="3"/>
                    <a:pt x="42" y="3"/>
                    <a:pt x="42" y="3"/>
                  </a:cubicBezTo>
                  <a:cubicBezTo>
                    <a:pt x="42" y="1"/>
                    <a:pt x="43" y="0"/>
                    <a:pt x="45" y="0"/>
                  </a:cubicBezTo>
                  <a:cubicBezTo>
                    <a:pt x="48" y="0"/>
                    <a:pt x="48" y="0"/>
                    <a:pt x="48" y="0"/>
                  </a:cubicBezTo>
                  <a:cubicBezTo>
                    <a:pt x="50" y="0"/>
                    <a:pt x="51" y="1"/>
                    <a:pt x="51" y="4"/>
                  </a:cubicBezTo>
                  <a:cubicBezTo>
                    <a:pt x="27" y="74"/>
                    <a:pt x="27" y="74"/>
                    <a:pt x="27" y="74"/>
                  </a:cubicBezTo>
                  <a:cubicBezTo>
                    <a:pt x="24" y="86"/>
                    <a:pt x="19" y="93"/>
                    <a:pt x="8" y="94"/>
                  </a:cubicBezTo>
                  <a:cubicBezTo>
                    <a:pt x="6" y="94"/>
                    <a:pt x="5" y="93"/>
                    <a:pt x="5" y="9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1" name="Freeform 24">
              <a:extLst>
                <a:ext uri="{FF2B5EF4-FFF2-40B4-BE49-F238E27FC236}">
                  <a16:creationId xmlns:a16="http://schemas.microsoft.com/office/drawing/2014/main" id="{2C7AD2D8-1FD2-47F5-BD26-0EFFA9846471}"/>
                </a:ext>
              </a:extLst>
            </p:cNvPr>
            <p:cNvSpPr>
              <a:spLocks/>
            </p:cNvSpPr>
            <p:nvPr/>
          </p:nvSpPr>
          <p:spPr bwMode="auto">
            <a:xfrm>
              <a:off x="3788" y="2960"/>
              <a:ext cx="215" cy="615"/>
            </a:xfrm>
            <a:custGeom>
              <a:avLst/>
              <a:gdLst>
                <a:gd name="T0" fmla="*/ 19 w 33"/>
                <a:gd name="T1" fmla="*/ 35 h 94"/>
                <a:gd name="T2" fmla="*/ 19 w 33"/>
                <a:gd name="T3" fmla="*/ 74 h 94"/>
                <a:gd name="T4" fmla="*/ 30 w 33"/>
                <a:gd name="T5" fmla="*/ 86 h 94"/>
                <a:gd name="T6" fmla="*/ 33 w 33"/>
                <a:gd name="T7" fmla="*/ 89 h 94"/>
                <a:gd name="T8" fmla="*/ 33 w 33"/>
                <a:gd name="T9" fmla="*/ 91 h 94"/>
                <a:gd name="T10" fmla="*/ 30 w 33"/>
                <a:gd name="T11" fmla="*/ 94 h 94"/>
                <a:gd name="T12" fmla="*/ 10 w 33"/>
                <a:gd name="T13" fmla="*/ 75 h 94"/>
                <a:gd name="T14" fmla="*/ 10 w 33"/>
                <a:gd name="T15" fmla="*/ 35 h 94"/>
                <a:gd name="T16" fmla="*/ 3 w 33"/>
                <a:gd name="T17" fmla="*/ 35 h 94"/>
                <a:gd name="T18" fmla="*/ 0 w 33"/>
                <a:gd name="T19" fmla="*/ 32 h 94"/>
                <a:gd name="T20" fmla="*/ 0 w 33"/>
                <a:gd name="T21" fmla="*/ 30 h 94"/>
                <a:gd name="T22" fmla="*/ 3 w 33"/>
                <a:gd name="T23" fmla="*/ 27 h 94"/>
                <a:gd name="T24" fmla="*/ 10 w 33"/>
                <a:gd name="T25" fmla="*/ 27 h 94"/>
                <a:gd name="T26" fmla="*/ 10 w 33"/>
                <a:gd name="T27" fmla="*/ 3 h 94"/>
                <a:gd name="T28" fmla="*/ 13 w 33"/>
                <a:gd name="T29" fmla="*/ 0 h 94"/>
                <a:gd name="T30" fmla="*/ 16 w 33"/>
                <a:gd name="T31" fmla="*/ 0 h 94"/>
                <a:gd name="T32" fmla="*/ 19 w 33"/>
                <a:gd name="T33" fmla="*/ 3 h 94"/>
                <a:gd name="T34" fmla="*/ 19 w 33"/>
                <a:gd name="T35" fmla="*/ 27 h 94"/>
                <a:gd name="T36" fmla="*/ 30 w 33"/>
                <a:gd name="T37" fmla="*/ 27 h 94"/>
                <a:gd name="T38" fmla="*/ 33 w 33"/>
                <a:gd name="T39" fmla="*/ 30 h 94"/>
                <a:gd name="T40" fmla="*/ 33 w 33"/>
                <a:gd name="T41" fmla="*/ 32 h 94"/>
                <a:gd name="T42" fmla="*/ 30 w 33"/>
                <a:gd name="T43" fmla="*/ 35 h 94"/>
                <a:gd name="T44" fmla="*/ 19 w 33"/>
                <a:gd name="T45" fmla="*/ 35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3" h="94">
                  <a:moveTo>
                    <a:pt x="19" y="35"/>
                  </a:moveTo>
                  <a:cubicBezTo>
                    <a:pt x="19" y="74"/>
                    <a:pt x="19" y="74"/>
                    <a:pt x="19" y="74"/>
                  </a:cubicBezTo>
                  <a:cubicBezTo>
                    <a:pt x="19" y="82"/>
                    <a:pt x="24" y="85"/>
                    <a:pt x="30" y="86"/>
                  </a:cubicBezTo>
                  <a:cubicBezTo>
                    <a:pt x="32" y="86"/>
                    <a:pt x="33" y="86"/>
                    <a:pt x="33" y="89"/>
                  </a:cubicBezTo>
                  <a:cubicBezTo>
                    <a:pt x="33" y="91"/>
                    <a:pt x="33" y="91"/>
                    <a:pt x="33" y="91"/>
                  </a:cubicBezTo>
                  <a:cubicBezTo>
                    <a:pt x="33" y="93"/>
                    <a:pt x="32" y="94"/>
                    <a:pt x="30" y="94"/>
                  </a:cubicBezTo>
                  <a:cubicBezTo>
                    <a:pt x="17" y="94"/>
                    <a:pt x="10" y="87"/>
                    <a:pt x="10" y="75"/>
                  </a:cubicBezTo>
                  <a:cubicBezTo>
                    <a:pt x="10" y="35"/>
                    <a:pt x="10" y="35"/>
                    <a:pt x="10" y="35"/>
                  </a:cubicBezTo>
                  <a:cubicBezTo>
                    <a:pt x="3" y="35"/>
                    <a:pt x="3" y="35"/>
                    <a:pt x="3" y="35"/>
                  </a:cubicBezTo>
                  <a:cubicBezTo>
                    <a:pt x="1" y="35"/>
                    <a:pt x="0" y="34"/>
                    <a:pt x="0" y="32"/>
                  </a:cubicBezTo>
                  <a:cubicBezTo>
                    <a:pt x="0" y="30"/>
                    <a:pt x="0" y="30"/>
                    <a:pt x="0" y="30"/>
                  </a:cubicBezTo>
                  <a:cubicBezTo>
                    <a:pt x="0" y="28"/>
                    <a:pt x="1" y="27"/>
                    <a:pt x="3" y="27"/>
                  </a:cubicBezTo>
                  <a:cubicBezTo>
                    <a:pt x="10" y="27"/>
                    <a:pt x="10" y="27"/>
                    <a:pt x="10" y="27"/>
                  </a:cubicBezTo>
                  <a:cubicBezTo>
                    <a:pt x="10" y="3"/>
                    <a:pt x="10" y="3"/>
                    <a:pt x="10" y="3"/>
                  </a:cubicBezTo>
                  <a:cubicBezTo>
                    <a:pt x="10" y="1"/>
                    <a:pt x="11" y="0"/>
                    <a:pt x="13" y="0"/>
                  </a:cubicBezTo>
                  <a:cubicBezTo>
                    <a:pt x="16" y="0"/>
                    <a:pt x="16" y="0"/>
                    <a:pt x="16" y="0"/>
                  </a:cubicBezTo>
                  <a:cubicBezTo>
                    <a:pt x="18" y="0"/>
                    <a:pt x="19" y="1"/>
                    <a:pt x="19" y="3"/>
                  </a:cubicBezTo>
                  <a:cubicBezTo>
                    <a:pt x="19" y="27"/>
                    <a:pt x="19" y="27"/>
                    <a:pt x="19" y="27"/>
                  </a:cubicBezTo>
                  <a:cubicBezTo>
                    <a:pt x="30" y="27"/>
                    <a:pt x="30" y="27"/>
                    <a:pt x="30" y="27"/>
                  </a:cubicBezTo>
                  <a:cubicBezTo>
                    <a:pt x="32" y="27"/>
                    <a:pt x="33" y="28"/>
                    <a:pt x="33" y="30"/>
                  </a:cubicBezTo>
                  <a:cubicBezTo>
                    <a:pt x="33" y="32"/>
                    <a:pt x="33" y="32"/>
                    <a:pt x="33" y="32"/>
                  </a:cubicBezTo>
                  <a:cubicBezTo>
                    <a:pt x="33" y="34"/>
                    <a:pt x="32" y="35"/>
                    <a:pt x="30" y="35"/>
                  </a:cubicBezTo>
                  <a:lnTo>
                    <a:pt x="19"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2" name="Freeform 25">
              <a:extLst>
                <a:ext uri="{FF2B5EF4-FFF2-40B4-BE49-F238E27FC236}">
                  <a16:creationId xmlns:a16="http://schemas.microsoft.com/office/drawing/2014/main" id="{7649B322-759B-4320-8D43-E5ECB91CCA94}"/>
                </a:ext>
              </a:extLst>
            </p:cNvPr>
            <p:cNvSpPr>
              <a:spLocks noEditPoints="1"/>
            </p:cNvSpPr>
            <p:nvPr/>
          </p:nvSpPr>
          <p:spPr bwMode="auto">
            <a:xfrm>
              <a:off x="4068" y="3124"/>
              <a:ext cx="333" cy="458"/>
            </a:xfrm>
            <a:custGeom>
              <a:avLst/>
              <a:gdLst>
                <a:gd name="T0" fmla="*/ 51 w 51"/>
                <a:gd name="T1" fmla="*/ 24 h 70"/>
                <a:gd name="T2" fmla="*/ 51 w 51"/>
                <a:gd name="T3" fmla="*/ 47 h 70"/>
                <a:gd name="T4" fmla="*/ 25 w 51"/>
                <a:gd name="T5" fmla="*/ 70 h 70"/>
                <a:gd name="T6" fmla="*/ 0 w 51"/>
                <a:gd name="T7" fmla="*/ 47 h 70"/>
                <a:gd name="T8" fmla="*/ 0 w 51"/>
                <a:gd name="T9" fmla="*/ 24 h 70"/>
                <a:gd name="T10" fmla="*/ 25 w 51"/>
                <a:gd name="T11" fmla="*/ 0 h 70"/>
                <a:gd name="T12" fmla="*/ 51 w 51"/>
                <a:gd name="T13" fmla="*/ 24 h 70"/>
                <a:gd name="T14" fmla="*/ 9 w 51"/>
                <a:gd name="T15" fmla="*/ 25 h 70"/>
                <a:gd name="T16" fmla="*/ 9 w 51"/>
                <a:gd name="T17" fmla="*/ 46 h 70"/>
                <a:gd name="T18" fmla="*/ 25 w 51"/>
                <a:gd name="T19" fmla="*/ 62 h 70"/>
                <a:gd name="T20" fmla="*/ 42 w 51"/>
                <a:gd name="T21" fmla="*/ 46 h 70"/>
                <a:gd name="T22" fmla="*/ 42 w 51"/>
                <a:gd name="T23" fmla="*/ 25 h 70"/>
                <a:gd name="T24" fmla="*/ 25 w 51"/>
                <a:gd name="T25" fmla="*/ 9 h 70"/>
                <a:gd name="T26" fmla="*/ 9 w 51"/>
                <a:gd name="T27" fmla="*/ 25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 h="70">
                  <a:moveTo>
                    <a:pt x="51" y="24"/>
                  </a:moveTo>
                  <a:cubicBezTo>
                    <a:pt x="51" y="47"/>
                    <a:pt x="51" y="47"/>
                    <a:pt x="51" y="47"/>
                  </a:cubicBezTo>
                  <a:cubicBezTo>
                    <a:pt x="51" y="61"/>
                    <a:pt x="40" y="70"/>
                    <a:pt x="25" y="70"/>
                  </a:cubicBezTo>
                  <a:cubicBezTo>
                    <a:pt x="11" y="70"/>
                    <a:pt x="0" y="61"/>
                    <a:pt x="0" y="47"/>
                  </a:cubicBezTo>
                  <a:cubicBezTo>
                    <a:pt x="0" y="24"/>
                    <a:pt x="0" y="24"/>
                    <a:pt x="0" y="24"/>
                  </a:cubicBezTo>
                  <a:cubicBezTo>
                    <a:pt x="0" y="10"/>
                    <a:pt x="11" y="0"/>
                    <a:pt x="25" y="0"/>
                  </a:cubicBezTo>
                  <a:cubicBezTo>
                    <a:pt x="40" y="0"/>
                    <a:pt x="51" y="10"/>
                    <a:pt x="51" y="24"/>
                  </a:cubicBezTo>
                  <a:close/>
                  <a:moveTo>
                    <a:pt x="9" y="25"/>
                  </a:moveTo>
                  <a:cubicBezTo>
                    <a:pt x="9" y="46"/>
                    <a:pt x="9" y="46"/>
                    <a:pt x="9" y="46"/>
                  </a:cubicBezTo>
                  <a:cubicBezTo>
                    <a:pt x="9" y="56"/>
                    <a:pt x="16" y="62"/>
                    <a:pt x="25" y="62"/>
                  </a:cubicBezTo>
                  <a:cubicBezTo>
                    <a:pt x="35" y="62"/>
                    <a:pt x="42" y="56"/>
                    <a:pt x="42" y="46"/>
                  </a:cubicBezTo>
                  <a:cubicBezTo>
                    <a:pt x="42" y="25"/>
                    <a:pt x="42" y="25"/>
                    <a:pt x="42" y="25"/>
                  </a:cubicBezTo>
                  <a:cubicBezTo>
                    <a:pt x="42" y="14"/>
                    <a:pt x="35" y="9"/>
                    <a:pt x="25" y="9"/>
                  </a:cubicBezTo>
                  <a:cubicBezTo>
                    <a:pt x="16" y="9"/>
                    <a:pt x="9" y="14"/>
                    <a:pt x="9"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3" name="Freeform 26">
              <a:extLst>
                <a:ext uri="{FF2B5EF4-FFF2-40B4-BE49-F238E27FC236}">
                  <a16:creationId xmlns:a16="http://schemas.microsoft.com/office/drawing/2014/main" id="{D560A4F3-C38B-4CF2-9C41-5313F17F08E9}"/>
                </a:ext>
              </a:extLst>
            </p:cNvPr>
            <p:cNvSpPr>
              <a:spLocks noEditPoints="1"/>
            </p:cNvSpPr>
            <p:nvPr/>
          </p:nvSpPr>
          <p:spPr bwMode="auto">
            <a:xfrm>
              <a:off x="4492" y="3124"/>
              <a:ext cx="326" cy="628"/>
            </a:xfrm>
            <a:custGeom>
              <a:avLst/>
              <a:gdLst>
                <a:gd name="T0" fmla="*/ 50 w 50"/>
                <a:gd name="T1" fmla="*/ 5 h 96"/>
                <a:gd name="T2" fmla="*/ 50 w 50"/>
                <a:gd name="T3" fmla="*/ 73 h 96"/>
                <a:gd name="T4" fmla="*/ 25 w 50"/>
                <a:gd name="T5" fmla="*/ 96 h 96"/>
                <a:gd name="T6" fmla="*/ 1 w 50"/>
                <a:gd name="T7" fmla="*/ 76 h 96"/>
                <a:gd name="T8" fmla="*/ 4 w 50"/>
                <a:gd name="T9" fmla="*/ 73 h 96"/>
                <a:gd name="T10" fmla="*/ 7 w 50"/>
                <a:gd name="T11" fmla="*/ 73 h 96"/>
                <a:gd name="T12" fmla="*/ 10 w 50"/>
                <a:gd name="T13" fmla="*/ 76 h 96"/>
                <a:gd name="T14" fmla="*/ 25 w 50"/>
                <a:gd name="T15" fmla="*/ 88 h 96"/>
                <a:gd name="T16" fmla="*/ 41 w 50"/>
                <a:gd name="T17" fmla="*/ 72 h 96"/>
                <a:gd name="T18" fmla="*/ 41 w 50"/>
                <a:gd name="T19" fmla="*/ 60 h 96"/>
                <a:gd name="T20" fmla="*/ 25 w 50"/>
                <a:gd name="T21" fmla="*/ 68 h 96"/>
                <a:gd name="T22" fmla="*/ 1 w 50"/>
                <a:gd name="T23" fmla="*/ 44 h 96"/>
                <a:gd name="T24" fmla="*/ 1 w 50"/>
                <a:gd name="T25" fmla="*/ 24 h 96"/>
                <a:gd name="T26" fmla="*/ 25 w 50"/>
                <a:gd name="T27" fmla="*/ 0 h 96"/>
                <a:gd name="T28" fmla="*/ 42 w 50"/>
                <a:gd name="T29" fmla="*/ 8 h 96"/>
                <a:gd name="T30" fmla="*/ 42 w 50"/>
                <a:gd name="T31" fmla="*/ 5 h 96"/>
                <a:gd name="T32" fmla="*/ 45 w 50"/>
                <a:gd name="T33" fmla="*/ 2 h 96"/>
                <a:gd name="T34" fmla="*/ 47 w 50"/>
                <a:gd name="T35" fmla="*/ 2 h 96"/>
                <a:gd name="T36" fmla="*/ 50 w 50"/>
                <a:gd name="T37" fmla="*/ 5 h 96"/>
                <a:gd name="T38" fmla="*/ 41 w 50"/>
                <a:gd name="T39" fmla="*/ 43 h 96"/>
                <a:gd name="T40" fmla="*/ 41 w 50"/>
                <a:gd name="T41" fmla="*/ 25 h 96"/>
                <a:gd name="T42" fmla="*/ 25 w 50"/>
                <a:gd name="T43" fmla="*/ 9 h 96"/>
                <a:gd name="T44" fmla="*/ 10 w 50"/>
                <a:gd name="T45" fmla="*/ 25 h 96"/>
                <a:gd name="T46" fmla="*/ 10 w 50"/>
                <a:gd name="T47" fmla="*/ 43 h 96"/>
                <a:gd name="T48" fmla="*/ 25 w 50"/>
                <a:gd name="T49" fmla="*/ 59 h 96"/>
                <a:gd name="T50" fmla="*/ 41 w 50"/>
                <a:gd name="T51" fmla="*/ 43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 h="96">
                  <a:moveTo>
                    <a:pt x="50" y="5"/>
                  </a:moveTo>
                  <a:cubicBezTo>
                    <a:pt x="50" y="73"/>
                    <a:pt x="50" y="73"/>
                    <a:pt x="50" y="73"/>
                  </a:cubicBezTo>
                  <a:cubicBezTo>
                    <a:pt x="50" y="87"/>
                    <a:pt x="40" y="96"/>
                    <a:pt x="25" y="96"/>
                  </a:cubicBezTo>
                  <a:cubicBezTo>
                    <a:pt x="12" y="96"/>
                    <a:pt x="2" y="89"/>
                    <a:pt x="1" y="76"/>
                  </a:cubicBezTo>
                  <a:cubicBezTo>
                    <a:pt x="0" y="74"/>
                    <a:pt x="1" y="73"/>
                    <a:pt x="4" y="73"/>
                  </a:cubicBezTo>
                  <a:cubicBezTo>
                    <a:pt x="7" y="73"/>
                    <a:pt x="7" y="73"/>
                    <a:pt x="7" y="73"/>
                  </a:cubicBezTo>
                  <a:cubicBezTo>
                    <a:pt x="9" y="73"/>
                    <a:pt x="10" y="74"/>
                    <a:pt x="10" y="76"/>
                  </a:cubicBezTo>
                  <a:cubicBezTo>
                    <a:pt x="12" y="83"/>
                    <a:pt x="16" y="88"/>
                    <a:pt x="25" y="88"/>
                  </a:cubicBezTo>
                  <a:cubicBezTo>
                    <a:pt x="35" y="88"/>
                    <a:pt x="41" y="82"/>
                    <a:pt x="41" y="72"/>
                  </a:cubicBezTo>
                  <a:cubicBezTo>
                    <a:pt x="41" y="60"/>
                    <a:pt x="41" y="60"/>
                    <a:pt x="41" y="60"/>
                  </a:cubicBezTo>
                  <a:cubicBezTo>
                    <a:pt x="38" y="65"/>
                    <a:pt x="32" y="68"/>
                    <a:pt x="25" y="68"/>
                  </a:cubicBezTo>
                  <a:cubicBezTo>
                    <a:pt x="10" y="68"/>
                    <a:pt x="1" y="58"/>
                    <a:pt x="1" y="44"/>
                  </a:cubicBezTo>
                  <a:cubicBezTo>
                    <a:pt x="1" y="24"/>
                    <a:pt x="1" y="24"/>
                    <a:pt x="1" y="24"/>
                  </a:cubicBezTo>
                  <a:cubicBezTo>
                    <a:pt x="1" y="10"/>
                    <a:pt x="10" y="0"/>
                    <a:pt x="25" y="0"/>
                  </a:cubicBezTo>
                  <a:cubicBezTo>
                    <a:pt x="32" y="0"/>
                    <a:pt x="38" y="3"/>
                    <a:pt x="42" y="8"/>
                  </a:cubicBezTo>
                  <a:cubicBezTo>
                    <a:pt x="42" y="5"/>
                    <a:pt x="42" y="5"/>
                    <a:pt x="42" y="5"/>
                  </a:cubicBezTo>
                  <a:cubicBezTo>
                    <a:pt x="42" y="3"/>
                    <a:pt x="43" y="2"/>
                    <a:pt x="45" y="2"/>
                  </a:cubicBezTo>
                  <a:cubicBezTo>
                    <a:pt x="47" y="2"/>
                    <a:pt x="47" y="2"/>
                    <a:pt x="47" y="2"/>
                  </a:cubicBezTo>
                  <a:cubicBezTo>
                    <a:pt x="49" y="2"/>
                    <a:pt x="50" y="3"/>
                    <a:pt x="50" y="5"/>
                  </a:cubicBezTo>
                  <a:close/>
                  <a:moveTo>
                    <a:pt x="41" y="43"/>
                  </a:moveTo>
                  <a:cubicBezTo>
                    <a:pt x="41" y="25"/>
                    <a:pt x="41" y="25"/>
                    <a:pt x="41" y="25"/>
                  </a:cubicBezTo>
                  <a:cubicBezTo>
                    <a:pt x="41" y="15"/>
                    <a:pt x="35" y="9"/>
                    <a:pt x="25" y="9"/>
                  </a:cubicBezTo>
                  <a:cubicBezTo>
                    <a:pt x="16" y="9"/>
                    <a:pt x="10" y="15"/>
                    <a:pt x="10" y="25"/>
                  </a:cubicBezTo>
                  <a:cubicBezTo>
                    <a:pt x="10" y="43"/>
                    <a:pt x="10" y="43"/>
                    <a:pt x="10" y="43"/>
                  </a:cubicBezTo>
                  <a:cubicBezTo>
                    <a:pt x="10" y="53"/>
                    <a:pt x="16" y="59"/>
                    <a:pt x="25" y="59"/>
                  </a:cubicBezTo>
                  <a:cubicBezTo>
                    <a:pt x="35" y="59"/>
                    <a:pt x="41" y="53"/>
                    <a:pt x="41" y="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4" name="Freeform 27">
              <a:extLst>
                <a:ext uri="{FF2B5EF4-FFF2-40B4-BE49-F238E27FC236}">
                  <a16:creationId xmlns:a16="http://schemas.microsoft.com/office/drawing/2014/main" id="{A2331217-7885-4A8E-BC94-D50EF29A32EA}"/>
                </a:ext>
              </a:extLst>
            </p:cNvPr>
            <p:cNvSpPr>
              <a:spLocks noEditPoints="1"/>
            </p:cNvSpPr>
            <p:nvPr/>
          </p:nvSpPr>
          <p:spPr bwMode="auto">
            <a:xfrm>
              <a:off x="4928" y="3124"/>
              <a:ext cx="326" cy="458"/>
            </a:xfrm>
            <a:custGeom>
              <a:avLst/>
              <a:gdLst>
                <a:gd name="T0" fmla="*/ 9 w 50"/>
                <a:gd name="T1" fmla="*/ 36 h 70"/>
                <a:gd name="T2" fmla="*/ 9 w 50"/>
                <a:gd name="T3" fmla="*/ 46 h 70"/>
                <a:gd name="T4" fmla="*/ 25 w 50"/>
                <a:gd name="T5" fmla="*/ 62 h 70"/>
                <a:gd name="T6" fmla="*/ 40 w 50"/>
                <a:gd name="T7" fmla="*/ 50 h 70"/>
                <a:gd name="T8" fmla="*/ 44 w 50"/>
                <a:gd name="T9" fmla="*/ 47 h 70"/>
                <a:gd name="T10" fmla="*/ 47 w 50"/>
                <a:gd name="T11" fmla="*/ 47 h 70"/>
                <a:gd name="T12" fmla="*/ 50 w 50"/>
                <a:gd name="T13" fmla="*/ 50 h 70"/>
                <a:gd name="T14" fmla="*/ 25 w 50"/>
                <a:gd name="T15" fmla="*/ 70 h 70"/>
                <a:gd name="T16" fmla="*/ 0 w 50"/>
                <a:gd name="T17" fmla="*/ 47 h 70"/>
                <a:gd name="T18" fmla="*/ 0 w 50"/>
                <a:gd name="T19" fmla="*/ 24 h 70"/>
                <a:gd name="T20" fmla="*/ 25 w 50"/>
                <a:gd name="T21" fmla="*/ 0 h 70"/>
                <a:gd name="T22" fmla="*/ 50 w 50"/>
                <a:gd name="T23" fmla="*/ 24 h 70"/>
                <a:gd name="T24" fmla="*/ 50 w 50"/>
                <a:gd name="T25" fmla="*/ 33 h 70"/>
                <a:gd name="T26" fmla="*/ 47 w 50"/>
                <a:gd name="T27" fmla="*/ 36 h 70"/>
                <a:gd name="T28" fmla="*/ 9 w 50"/>
                <a:gd name="T29" fmla="*/ 36 h 70"/>
                <a:gd name="T30" fmla="*/ 9 w 50"/>
                <a:gd name="T31" fmla="*/ 25 h 70"/>
                <a:gd name="T32" fmla="*/ 9 w 50"/>
                <a:gd name="T33" fmla="*/ 28 h 70"/>
                <a:gd name="T34" fmla="*/ 41 w 50"/>
                <a:gd name="T35" fmla="*/ 28 h 70"/>
                <a:gd name="T36" fmla="*/ 41 w 50"/>
                <a:gd name="T37" fmla="*/ 25 h 70"/>
                <a:gd name="T38" fmla="*/ 25 w 50"/>
                <a:gd name="T39" fmla="*/ 9 h 70"/>
                <a:gd name="T40" fmla="*/ 9 w 50"/>
                <a:gd name="T41" fmla="*/ 25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70">
                  <a:moveTo>
                    <a:pt x="9" y="36"/>
                  </a:moveTo>
                  <a:cubicBezTo>
                    <a:pt x="9" y="46"/>
                    <a:pt x="9" y="46"/>
                    <a:pt x="9" y="46"/>
                  </a:cubicBezTo>
                  <a:cubicBezTo>
                    <a:pt x="9" y="56"/>
                    <a:pt x="16" y="62"/>
                    <a:pt x="25" y="62"/>
                  </a:cubicBezTo>
                  <a:cubicBezTo>
                    <a:pt x="34" y="62"/>
                    <a:pt x="38" y="57"/>
                    <a:pt x="40" y="50"/>
                  </a:cubicBezTo>
                  <a:cubicBezTo>
                    <a:pt x="41" y="48"/>
                    <a:pt x="42" y="47"/>
                    <a:pt x="44" y="47"/>
                  </a:cubicBezTo>
                  <a:cubicBezTo>
                    <a:pt x="47" y="47"/>
                    <a:pt x="47" y="47"/>
                    <a:pt x="47" y="47"/>
                  </a:cubicBezTo>
                  <a:cubicBezTo>
                    <a:pt x="49" y="47"/>
                    <a:pt x="50" y="48"/>
                    <a:pt x="50" y="50"/>
                  </a:cubicBezTo>
                  <a:cubicBezTo>
                    <a:pt x="48" y="63"/>
                    <a:pt x="38" y="70"/>
                    <a:pt x="25" y="70"/>
                  </a:cubicBezTo>
                  <a:cubicBezTo>
                    <a:pt x="11" y="70"/>
                    <a:pt x="0" y="60"/>
                    <a:pt x="0" y="47"/>
                  </a:cubicBezTo>
                  <a:cubicBezTo>
                    <a:pt x="0" y="24"/>
                    <a:pt x="0" y="24"/>
                    <a:pt x="0" y="24"/>
                  </a:cubicBezTo>
                  <a:cubicBezTo>
                    <a:pt x="0" y="10"/>
                    <a:pt x="10" y="0"/>
                    <a:pt x="25" y="0"/>
                  </a:cubicBezTo>
                  <a:cubicBezTo>
                    <a:pt x="39" y="0"/>
                    <a:pt x="50" y="10"/>
                    <a:pt x="50" y="24"/>
                  </a:cubicBezTo>
                  <a:cubicBezTo>
                    <a:pt x="50" y="33"/>
                    <a:pt x="50" y="33"/>
                    <a:pt x="50" y="33"/>
                  </a:cubicBezTo>
                  <a:cubicBezTo>
                    <a:pt x="50" y="35"/>
                    <a:pt x="49" y="36"/>
                    <a:pt x="47" y="36"/>
                  </a:cubicBezTo>
                  <a:lnTo>
                    <a:pt x="9" y="36"/>
                  </a:lnTo>
                  <a:close/>
                  <a:moveTo>
                    <a:pt x="9" y="25"/>
                  </a:moveTo>
                  <a:cubicBezTo>
                    <a:pt x="9" y="28"/>
                    <a:pt x="9" y="28"/>
                    <a:pt x="9" y="28"/>
                  </a:cubicBezTo>
                  <a:cubicBezTo>
                    <a:pt x="41" y="28"/>
                    <a:pt x="41" y="28"/>
                    <a:pt x="41" y="28"/>
                  </a:cubicBezTo>
                  <a:cubicBezTo>
                    <a:pt x="41" y="25"/>
                    <a:pt x="41" y="25"/>
                    <a:pt x="41" y="25"/>
                  </a:cubicBezTo>
                  <a:cubicBezTo>
                    <a:pt x="41" y="15"/>
                    <a:pt x="34" y="9"/>
                    <a:pt x="25" y="9"/>
                  </a:cubicBezTo>
                  <a:cubicBezTo>
                    <a:pt x="16" y="9"/>
                    <a:pt x="9" y="15"/>
                    <a:pt x="9"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5" name="Freeform 28">
              <a:extLst>
                <a:ext uri="{FF2B5EF4-FFF2-40B4-BE49-F238E27FC236}">
                  <a16:creationId xmlns:a16="http://schemas.microsoft.com/office/drawing/2014/main" id="{549DCDA6-0723-4465-A9DF-D62788D5049C}"/>
                </a:ext>
              </a:extLst>
            </p:cNvPr>
            <p:cNvSpPr>
              <a:spLocks/>
            </p:cNvSpPr>
            <p:nvPr/>
          </p:nvSpPr>
          <p:spPr bwMode="auto">
            <a:xfrm>
              <a:off x="5313" y="2960"/>
              <a:ext cx="215" cy="615"/>
            </a:xfrm>
            <a:custGeom>
              <a:avLst/>
              <a:gdLst>
                <a:gd name="T0" fmla="*/ 19 w 33"/>
                <a:gd name="T1" fmla="*/ 35 h 94"/>
                <a:gd name="T2" fmla="*/ 19 w 33"/>
                <a:gd name="T3" fmla="*/ 74 h 94"/>
                <a:gd name="T4" fmla="*/ 30 w 33"/>
                <a:gd name="T5" fmla="*/ 86 h 94"/>
                <a:gd name="T6" fmla="*/ 33 w 33"/>
                <a:gd name="T7" fmla="*/ 89 h 94"/>
                <a:gd name="T8" fmla="*/ 33 w 33"/>
                <a:gd name="T9" fmla="*/ 91 h 94"/>
                <a:gd name="T10" fmla="*/ 30 w 33"/>
                <a:gd name="T11" fmla="*/ 94 h 94"/>
                <a:gd name="T12" fmla="*/ 10 w 33"/>
                <a:gd name="T13" fmla="*/ 75 h 94"/>
                <a:gd name="T14" fmla="*/ 10 w 33"/>
                <a:gd name="T15" fmla="*/ 35 h 94"/>
                <a:gd name="T16" fmla="*/ 3 w 33"/>
                <a:gd name="T17" fmla="*/ 35 h 94"/>
                <a:gd name="T18" fmla="*/ 0 w 33"/>
                <a:gd name="T19" fmla="*/ 32 h 94"/>
                <a:gd name="T20" fmla="*/ 0 w 33"/>
                <a:gd name="T21" fmla="*/ 30 h 94"/>
                <a:gd name="T22" fmla="*/ 3 w 33"/>
                <a:gd name="T23" fmla="*/ 27 h 94"/>
                <a:gd name="T24" fmla="*/ 10 w 33"/>
                <a:gd name="T25" fmla="*/ 27 h 94"/>
                <a:gd name="T26" fmla="*/ 10 w 33"/>
                <a:gd name="T27" fmla="*/ 3 h 94"/>
                <a:gd name="T28" fmla="*/ 13 w 33"/>
                <a:gd name="T29" fmla="*/ 0 h 94"/>
                <a:gd name="T30" fmla="*/ 16 w 33"/>
                <a:gd name="T31" fmla="*/ 0 h 94"/>
                <a:gd name="T32" fmla="*/ 19 w 33"/>
                <a:gd name="T33" fmla="*/ 3 h 94"/>
                <a:gd name="T34" fmla="*/ 19 w 33"/>
                <a:gd name="T35" fmla="*/ 27 h 94"/>
                <a:gd name="T36" fmla="*/ 30 w 33"/>
                <a:gd name="T37" fmla="*/ 27 h 94"/>
                <a:gd name="T38" fmla="*/ 33 w 33"/>
                <a:gd name="T39" fmla="*/ 30 h 94"/>
                <a:gd name="T40" fmla="*/ 33 w 33"/>
                <a:gd name="T41" fmla="*/ 32 h 94"/>
                <a:gd name="T42" fmla="*/ 30 w 33"/>
                <a:gd name="T43" fmla="*/ 35 h 94"/>
                <a:gd name="T44" fmla="*/ 19 w 33"/>
                <a:gd name="T45" fmla="*/ 35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3" h="94">
                  <a:moveTo>
                    <a:pt x="19" y="35"/>
                  </a:moveTo>
                  <a:cubicBezTo>
                    <a:pt x="19" y="74"/>
                    <a:pt x="19" y="74"/>
                    <a:pt x="19" y="74"/>
                  </a:cubicBezTo>
                  <a:cubicBezTo>
                    <a:pt x="19" y="82"/>
                    <a:pt x="24" y="85"/>
                    <a:pt x="30" y="86"/>
                  </a:cubicBezTo>
                  <a:cubicBezTo>
                    <a:pt x="32" y="86"/>
                    <a:pt x="33" y="86"/>
                    <a:pt x="33" y="89"/>
                  </a:cubicBezTo>
                  <a:cubicBezTo>
                    <a:pt x="33" y="91"/>
                    <a:pt x="33" y="91"/>
                    <a:pt x="33" y="91"/>
                  </a:cubicBezTo>
                  <a:cubicBezTo>
                    <a:pt x="33" y="93"/>
                    <a:pt x="32" y="94"/>
                    <a:pt x="30" y="94"/>
                  </a:cubicBezTo>
                  <a:cubicBezTo>
                    <a:pt x="17" y="94"/>
                    <a:pt x="10" y="87"/>
                    <a:pt x="10" y="75"/>
                  </a:cubicBezTo>
                  <a:cubicBezTo>
                    <a:pt x="10" y="35"/>
                    <a:pt x="10" y="35"/>
                    <a:pt x="10" y="35"/>
                  </a:cubicBezTo>
                  <a:cubicBezTo>
                    <a:pt x="3" y="35"/>
                    <a:pt x="3" y="35"/>
                    <a:pt x="3" y="35"/>
                  </a:cubicBezTo>
                  <a:cubicBezTo>
                    <a:pt x="1" y="35"/>
                    <a:pt x="0" y="34"/>
                    <a:pt x="0" y="32"/>
                  </a:cubicBezTo>
                  <a:cubicBezTo>
                    <a:pt x="0" y="30"/>
                    <a:pt x="0" y="30"/>
                    <a:pt x="0" y="30"/>
                  </a:cubicBezTo>
                  <a:cubicBezTo>
                    <a:pt x="0" y="28"/>
                    <a:pt x="1" y="27"/>
                    <a:pt x="3" y="27"/>
                  </a:cubicBezTo>
                  <a:cubicBezTo>
                    <a:pt x="10" y="27"/>
                    <a:pt x="10" y="27"/>
                    <a:pt x="10" y="27"/>
                  </a:cubicBezTo>
                  <a:cubicBezTo>
                    <a:pt x="10" y="3"/>
                    <a:pt x="10" y="3"/>
                    <a:pt x="10" y="3"/>
                  </a:cubicBezTo>
                  <a:cubicBezTo>
                    <a:pt x="10" y="1"/>
                    <a:pt x="11" y="0"/>
                    <a:pt x="13" y="0"/>
                  </a:cubicBezTo>
                  <a:cubicBezTo>
                    <a:pt x="16" y="0"/>
                    <a:pt x="16" y="0"/>
                    <a:pt x="16" y="0"/>
                  </a:cubicBezTo>
                  <a:cubicBezTo>
                    <a:pt x="18" y="0"/>
                    <a:pt x="19" y="1"/>
                    <a:pt x="19" y="3"/>
                  </a:cubicBezTo>
                  <a:cubicBezTo>
                    <a:pt x="19" y="27"/>
                    <a:pt x="19" y="27"/>
                    <a:pt x="19" y="27"/>
                  </a:cubicBezTo>
                  <a:cubicBezTo>
                    <a:pt x="30" y="27"/>
                    <a:pt x="30" y="27"/>
                    <a:pt x="30" y="27"/>
                  </a:cubicBezTo>
                  <a:cubicBezTo>
                    <a:pt x="32" y="27"/>
                    <a:pt x="33" y="28"/>
                    <a:pt x="33" y="30"/>
                  </a:cubicBezTo>
                  <a:cubicBezTo>
                    <a:pt x="33" y="32"/>
                    <a:pt x="33" y="32"/>
                    <a:pt x="33" y="32"/>
                  </a:cubicBezTo>
                  <a:cubicBezTo>
                    <a:pt x="33" y="34"/>
                    <a:pt x="32" y="35"/>
                    <a:pt x="30" y="35"/>
                  </a:cubicBezTo>
                  <a:lnTo>
                    <a:pt x="19"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6" name="Freeform 29">
              <a:extLst>
                <a:ext uri="{FF2B5EF4-FFF2-40B4-BE49-F238E27FC236}">
                  <a16:creationId xmlns:a16="http://schemas.microsoft.com/office/drawing/2014/main" id="{440C2142-F6F4-4205-A3B8-ECBC3797D3C8}"/>
                </a:ext>
              </a:extLst>
            </p:cNvPr>
            <p:cNvSpPr>
              <a:spLocks/>
            </p:cNvSpPr>
            <p:nvPr/>
          </p:nvSpPr>
          <p:spPr bwMode="auto">
            <a:xfrm>
              <a:off x="5626" y="2960"/>
              <a:ext cx="326" cy="615"/>
            </a:xfrm>
            <a:custGeom>
              <a:avLst/>
              <a:gdLst>
                <a:gd name="T0" fmla="*/ 50 w 50"/>
                <a:gd name="T1" fmla="*/ 49 h 94"/>
                <a:gd name="T2" fmla="*/ 50 w 50"/>
                <a:gd name="T3" fmla="*/ 91 h 94"/>
                <a:gd name="T4" fmla="*/ 46 w 50"/>
                <a:gd name="T5" fmla="*/ 94 h 94"/>
                <a:gd name="T6" fmla="*/ 44 w 50"/>
                <a:gd name="T7" fmla="*/ 94 h 94"/>
                <a:gd name="T8" fmla="*/ 40 w 50"/>
                <a:gd name="T9" fmla="*/ 91 h 94"/>
                <a:gd name="T10" fmla="*/ 40 w 50"/>
                <a:gd name="T11" fmla="*/ 50 h 94"/>
                <a:gd name="T12" fmla="*/ 25 w 50"/>
                <a:gd name="T13" fmla="*/ 34 h 94"/>
                <a:gd name="T14" fmla="*/ 9 w 50"/>
                <a:gd name="T15" fmla="*/ 50 h 94"/>
                <a:gd name="T16" fmla="*/ 9 w 50"/>
                <a:gd name="T17" fmla="*/ 91 h 94"/>
                <a:gd name="T18" fmla="*/ 6 w 50"/>
                <a:gd name="T19" fmla="*/ 94 h 94"/>
                <a:gd name="T20" fmla="*/ 3 w 50"/>
                <a:gd name="T21" fmla="*/ 94 h 94"/>
                <a:gd name="T22" fmla="*/ 0 w 50"/>
                <a:gd name="T23" fmla="*/ 91 h 94"/>
                <a:gd name="T24" fmla="*/ 0 w 50"/>
                <a:gd name="T25" fmla="*/ 3 h 94"/>
                <a:gd name="T26" fmla="*/ 3 w 50"/>
                <a:gd name="T27" fmla="*/ 0 h 94"/>
                <a:gd name="T28" fmla="*/ 6 w 50"/>
                <a:gd name="T29" fmla="*/ 0 h 94"/>
                <a:gd name="T30" fmla="*/ 9 w 50"/>
                <a:gd name="T31" fmla="*/ 3 h 94"/>
                <a:gd name="T32" fmla="*/ 9 w 50"/>
                <a:gd name="T33" fmla="*/ 33 h 94"/>
                <a:gd name="T34" fmla="*/ 26 w 50"/>
                <a:gd name="T35" fmla="*/ 25 h 94"/>
                <a:gd name="T36" fmla="*/ 50 w 50"/>
                <a:gd name="T37" fmla="*/ 49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0" h="94">
                  <a:moveTo>
                    <a:pt x="50" y="49"/>
                  </a:moveTo>
                  <a:cubicBezTo>
                    <a:pt x="50" y="91"/>
                    <a:pt x="50" y="91"/>
                    <a:pt x="50" y="91"/>
                  </a:cubicBezTo>
                  <a:cubicBezTo>
                    <a:pt x="50" y="93"/>
                    <a:pt x="49" y="94"/>
                    <a:pt x="46" y="94"/>
                  </a:cubicBezTo>
                  <a:cubicBezTo>
                    <a:pt x="44" y="94"/>
                    <a:pt x="44" y="94"/>
                    <a:pt x="44" y="94"/>
                  </a:cubicBezTo>
                  <a:cubicBezTo>
                    <a:pt x="41" y="94"/>
                    <a:pt x="40" y="93"/>
                    <a:pt x="40" y="91"/>
                  </a:cubicBezTo>
                  <a:cubicBezTo>
                    <a:pt x="40" y="50"/>
                    <a:pt x="40" y="50"/>
                    <a:pt x="40" y="50"/>
                  </a:cubicBezTo>
                  <a:cubicBezTo>
                    <a:pt x="40" y="40"/>
                    <a:pt x="34" y="34"/>
                    <a:pt x="25" y="34"/>
                  </a:cubicBezTo>
                  <a:cubicBezTo>
                    <a:pt x="16" y="34"/>
                    <a:pt x="9" y="40"/>
                    <a:pt x="9" y="50"/>
                  </a:cubicBezTo>
                  <a:cubicBezTo>
                    <a:pt x="9" y="91"/>
                    <a:pt x="9" y="91"/>
                    <a:pt x="9" y="91"/>
                  </a:cubicBezTo>
                  <a:cubicBezTo>
                    <a:pt x="9" y="93"/>
                    <a:pt x="8" y="94"/>
                    <a:pt x="6" y="94"/>
                  </a:cubicBezTo>
                  <a:cubicBezTo>
                    <a:pt x="3" y="94"/>
                    <a:pt x="3" y="94"/>
                    <a:pt x="3" y="94"/>
                  </a:cubicBezTo>
                  <a:cubicBezTo>
                    <a:pt x="1" y="94"/>
                    <a:pt x="0" y="93"/>
                    <a:pt x="0" y="91"/>
                  </a:cubicBezTo>
                  <a:cubicBezTo>
                    <a:pt x="0" y="3"/>
                    <a:pt x="0" y="3"/>
                    <a:pt x="0" y="3"/>
                  </a:cubicBezTo>
                  <a:cubicBezTo>
                    <a:pt x="0" y="1"/>
                    <a:pt x="1" y="0"/>
                    <a:pt x="3" y="0"/>
                  </a:cubicBezTo>
                  <a:cubicBezTo>
                    <a:pt x="6" y="0"/>
                    <a:pt x="6" y="0"/>
                    <a:pt x="6" y="0"/>
                  </a:cubicBezTo>
                  <a:cubicBezTo>
                    <a:pt x="8" y="0"/>
                    <a:pt x="9" y="1"/>
                    <a:pt x="9" y="3"/>
                  </a:cubicBezTo>
                  <a:cubicBezTo>
                    <a:pt x="9" y="33"/>
                    <a:pt x="9" y="33"/>
                    <a:pt x="9" y="33"/>
                  </a:cubicBezTo>
                  <a:cubicBezTo>
                    <a:pt x="13" y="28"/>
                    <a:pt x="18" y="25"/>
                    <a:pt x="26" y="25"/>
                  </a:cubicBezTo>
                  <a:cubicBezTo>
                    <a:pt x="40" y="25"/>
                    <a:pt x="50" y="35"/>
                    <a:pt x="50" y="4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7" name="Freeform 30">
              <a:extLst>
                <a:ext uri="{FF2B5EF4-FFF2-40B4-BE49-F238E27FC236}">
                  <a16:creationId xmlns:a16="http://schemas.microsoft.com/office/drawing/2014/main" id="{43CE6894-E13A-40A4-B1C2-D8671035427A}"/>
                </a:ext>
              </a:extLst>
            </p:cNvPr>
            <p:cNvSpPr>
              <a:spLocks noEditPoints="1"/>
            </p:cNvSpPr>
            <p:nvPr/>
          </p:nvSpPr>
          <p:spPr bwMode="auto">
            <a:xfrm>
              <a:off x="6056" y="3124"/>
              <a:ext cx="326" cy="458"/>
            </a:xfrm>
            <a:custGeom>
              <a:avLst/>
              <a:gdLst>
                <a:gd name="T0" fmla="*/ 10 w 50"/>
                <a:gd name="T1" fmla="*/ 36 h 70"/>
                <a:gd name="T2" fmla="*/ 10 w 50"/>
                <a:gd name="T3" fmla="*/ 46 h 70"/>
                <a:gd name="T4" fmla="*/ 25 w 50"/>
                <a:gd name="T5" fmla="*/ 62 h 70"/>
                <a:gd name="T6" fmla="*/ 41 w 50"/>
                <a:gd name="T7" fmla="*/ 50 h 70"/>
                <a:gd name="T8" fmla="*/ 44 w 50"/>
                <a:gd name="T9" fmla="*/ 47 h 70"/>
                <a:gd name="T10" fmla="*/ 47 w 50"/>
                <a:gd name="T11" fmla="*/ 47 h 70"/>
                <a:gd name="T12" fmla="*/ 50 w 50"/>
                <a:gd name="T13" fmla="*/ 50 h 70"/>
                <a:gd name="T14" fmla="*/ 25 w 50"/>
                <a:gd name="T15" fmla="*/ 70 h 70"/>
                <a:gd name="T16" fmla="*/ 0 w 50"/>
                <a:gd name="T17" fmla="*/ 47 h 70"/>
                <a:gd name="T18" fmla="*/ 0 w 50"/>
                <a:gd name="T19" fmla="*/ 24 h 70"/>
                <a:gd name="T20" fmla="*/ 25 w 50"/>
                <a:gd name="T21" fmla="*/ 0 h 70"/>
                <a:gd name="T22" fmla="*/ 50 w 50"/>
                <a:gd name="T23" fmla="*/ 24 h 70"/>
                <a:gd name="T24" fmla="*/ 50 w 50"/>
                <a:gd name="T25" fmla="*/ 33 h 70"/>
                <a:gd name="T26" fmla="*/ 47 w 50"/>
                <a:gd name="T27" fmla="*/ 36 h 70"/>
                <a:gd name="T28" fmla="*/ 10 w 50"/>
                <a:gd name="T29" fmla="*/ 36 h 70"/>
                <a:gd name="T30" fmla="*/ 10 w 50"/>
                <a:gd name="T31" fmla="*/ 25 h 70"/>
                <a:gd name="T32" fmla="*/ 10 w 50"/>
                <a:gd name="T33" fmla="*/ 28 h 70"/>
                <a:gd name="T34" fmla="*/ 41 w 50"/>
                <a:gd name="T35" fmla="*/ 28 h 70"/>
                <a:gd name="T36" fmla="*/ 41 w 50"/>
                <a:gd name="T37" fmla="*/ 25 h 70"/>
                <a:gd name="T38" fmla="*/ 25 w 50"/>
                <a:gd name="T39" fmla="*/ 9 h 70"/>
                <a:gd name="T40" fmla="*/ 10 w 50"/>
                <a:gd name="T41" fmla="*/ 25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70">
                  <a:moveTo>
                    <a:pt x="10" y="36"/>
                  </a:moveTo>
                  <a:cubicBezTo>
                    <a:pt x="10" y="46"/>
                    <a:pt x="10" y="46"/>
                    <a:pt x="10" y="46"/>
                  </a:cubicBezTo>
                  <a:cubicBezTo>
                    <a:pt x="10" y="56"/>
                    <a:pt x="16" y="62"/>
                    <a:pt x="25" y="62"/>
                  </a:cubicBezTo>
                  <a:cubicBezTo>
                    <a:pt x="35" y="62"/>
                    <a:pt x="39" y="57"/>
                    <a:pt x="41" y="50"/>
                  </a:cubicBezTo>
                  <a:cubicBezTo>
                    <a:pt x="41" y="48"/>
                    <a:pt x="42" y="47"/>
                    <a:pt x="44" y="47"/>
                  </a:cubicBezTo>
                  <a:cubicBezTo>
                    <a:pt x="47" y="47"/>
                    <a:pt x="47" y="47"/>
                    <a:pt x="47" y="47"/>
                  </a:cubicBezTo>
                  <a:cubicBezTo>
                    <a:pt x="49" y="47"/>
                    <a:pt x="50" y="48"/>
                    <a:pt x="50" y="50"/>
                  </a:cubicBezTo>
                  <a:cubicBezTo>
                    <a:pt x="48" y="63"/>
                    <a:pt x="39" y="70"/>
                    <a:pt x="25" y="70"/>
                  </a:cubicBezTo>
                  <a:cubicBezTo>
                    <a:pt x="11" y="70"/>
                    <a:pt x="0" y="60"/>
                    <a:pt x="0" y="47"/>
                  </a:cubicBezTo>
                  <a:cubicBezTo>
                    <a:pt x="0" y="24"/>
                    <a:pt x="0" y="24"/>
                    <a:pt x="0" y="24"/>
                  </a:cubicBezTo>
                  <a:cubicBezTo>
                    <a:pt x="0" y="10"/>
                    <a:pt x="11" y="0"/>
                    <a:pt x="25" y="0"/>
                  </a:cubicBezTo>
                  <a:cubicBezTo>
                    <a:pt x="40" y="0"/>
                    <a:pt x="50" y="10"/>
                    <a:pt x="50" y="24"/>
                  </a:cubicBezTo>
                  <a:cubicBezTo>
                    <a:pt x="50" y="33"/>
                    <a:pt x="50" y="33"/>
                    <a:pt x="50" y="33"/>
                  </a:cubicBezTo>
                  <a:cubicBezTo>
                    <a:pt x="50" y="35"/>
                    <a:pt x="49" y="36"/>
                    <a:pt x="47" y="36"/>
                  </a:cubicBezTo>
                  <a:lnTo>
                    <a:pt x="10" y="36"/>
                  </a:lnTo>
                  <a:close/>
                  <a:moveTo>
                    <a:pt x="10" y="25"/>
                  </a:moveTo>
                  <a:cubicBezTo>
                    <a:pt x="10" y="28"/>
                    <a:pt x="10" y="28"/>
                    <a:pt x="10" y="28"/>
                  </a:cubicBezTo>
                  <a:cubicBezTo>
                    <a:pt x="41" y="28"/>
                    <a:pt x="41" y="28"/>
                    <a:pt x="41" y="28"/>
                  </a:cubicBezTo>
                  <a:cubicBezTo>
                    <a:pt x="41" y="25"/>
                    <a:pt x="41" y="25"/>
                    <a:pt x="41" y="25"/>
                  </a:cubicBezTo>
                  <a:cubicBezTo>
                    <a:pt x="41" y="15"/>
                    <a:pt x="35" y="9"/>
                    <a:pt x="25" y="9"/>
                  </a:cubicBezTo>
                  <a:cubicBezTo>
                    <a:pt x="16" y="9"/>
                    <a:pt x="10" y="15"/>
                    <a:pt x="10"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8" name="Freeform 31">
              <a:extLst>
                <a:ext uri="{FF2B5EF4-FFF2-40B4-BE49-F238E27FC236}">
                  <a16:creationId xmlns:a16="http://schemas.microsoft.com/office/drawing/2014/main" id="{818920E8-0FDF-4489-BE6A-FC09B2006D0C}"/>
                </a:ext>
              </a:extLst>
            </p:cNvPr>
            <p:cNvSpPr>
              <a:spLocks/>
            </p:cNvSpPr>
            <p:nvPr/>
          </p:nvSpPr>
          <p:spPr bwMode="auto">
            <a:xfrm>
              <a:off x="6493" y="3131"/>
              <a:ext cx="189" cy="444"/>
            </a:xfrm>
            <a:custGeom>
              <a:avLst/>
              <a:gdLst>
                <a:gd name="T0" fmla="*/ 29 w 29"/>
                <a:gd name="T1" fmla="*/ 3 h 68"/>
                <a:gd name="T2" fmla="*/ 29 w 29"/>
                <a:gd name="T3" fmla="*/ 7 h 68"/>
                <a:gd name="T4" fmla="*/ 26 w 29"/>
                <a:gd name="T5" fmla="*/ 10 h 68"/>
                <a:gd name="T6" fmla="*/ 9 w 29"/>
                <a:gd name="T7" fmla="*/ 28 h 68"/>
                <a:gd name="T8" fmla="*/ 9 w 29"/>
                <a:gd name="T9" fmla="*/ 65 h 68"/>
                <a:gd name="T10" fmla="*/ 6 w 29"/>
                <a:gd name="T11" fmla="*/ 68 h 68"/>
                <a:gd name="T12" fmla="*/ 3 w 29"/>
                <a:gd name="T13" fmla="*/ 68 h 68"/>
                <a:gd name="T14" fmla="*/ 0 w 29"/>
                <a:gd name="T15" fmla="*/ 65 h 68"/>
                <a:gd name="T16" fmla="*/ 0 w 29"/>
                <a:gd name="T17" fmla="*/ 4 h 68"/>
                <a:gd name="T18" fmla="*/ 3 w 29"/>
                <a:gd name="T19" fmla="*/ 1 h 68"/>
                <a:gd name="T20" fmla="*/ 6 w 29"/>
                <a:gd name="T21" fmla="*/ 1 h 68"/>
                <a:gd name="T22" fmla="*/ 9 w 29"/>
                <a:gd name="T23" fmla="*/ 4 h 68"/>
                <a:gd name="T24" fmla="*/ 9 w 29"/>
                <a:gd name="T25" fmla="*/ 10 h 68"/>
                <a:gd name="T26" fmla="*/ 26 w 29"/>
                <a:gd name="T27" fmla="*/ 0 h 68"/>
                <a:gd name="T28" fmla="*/ 29 w 29"/>
                <a:gd name="T29" fmla="*/ 3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 h="68">
                  <a:moveTo>
                    <a:pt x="29" y="3"/>
                  </a:moveTo>
                  <a:cubicBezTo>
                    <a:pt x="29" y="7"/>
                    <a:pt x="29" y="7"/>
                    <a:pt x="29" y="7"/>
                  </a:cubicBezTo>
                  <a:cubicBezTo>
                    <a:pt x="29" y="9"/>
                    <a:pt x="28" y="10"/>
                    <a:pt x="26" y="10"/>
                  </a:cubicBezTo>
                  <a:cubicBezTo>
                    <a:pt x="14" y="10"/>
                    <a:pt x="9" y="16"/>
                    <a:pt x="9" y="28"/>
                  </a:cubicBezTo>
                  <a:cubicBezTo>
                    <a:pt x="9" y="65"/>
                    <a:pt x="9" y="65"/>
                    <a:pt x="9" y="65"/>
                  </a:cubicBezTo>
                  <a:cubicBezTo>
                    <a:pt x="9" y="67"/>
                    <a:pt x="8" y="68"/>
                    <a:pt x="6" y="68"/>
                  </a:cubicBezTo>
                  <a:cubicBezTo>
                    <a:pt x="3" y="68"/>
                    <a:pt x="3" y="68"/>
                    <a:pt x="3" y="68"/>
                  </a:cubicBezTo>
                  <a:cubicBezTo>
                    <a:pt x="1" y="68"/>
                    <a:pt x="0" y="67"/>
                    <a:pt x="0" y="65"/>
                  </a:cubicBezTo>
                  <a:cubicBezTo>
                    <a:pt x="0" y="4"/>
                    <a:pt x="0" y="4"/>
                    <a:pt x="0" y="4"/>
                  </a:cubicBezTo>
                  <a:cubicBezTo>
                    <a:pt x="0" y="2"/>
                    <a:pt x="1" y="1"/>
                    <a:pt x="3" y="1"/>
                  </a:cubicBezTo>
                  <a:cubicBezTo>
                    <a:pt x="6" y="1"/>
                    <a:pt x="6" y="1"/>
                    <a:pt x="6" y="1"/>
                  </a:cubicBezTo>
                  <a:cubicBezTo>
                    <a:pt x="8" y="1"/>
                    <a:pt x="9" y="2"/>
                    <a:pt x="9" y="4"/>
                  </a:cubicBezTo>
                  <a:cubicBezTo>
                    <a:pt x="9" y="10"/>
                    <a:pt x="9" y="10"/>
                    <a:pt x="9" y="10"/>
                  </a:cubicBezTo>
                  <a:cubicBezTo>
                    <a:pt x="12" y="3"/>
                    <a:pt x="18" y="0"/>
                    <a:pt x="26" y="0"/>
                  </a:cubicBezTo>
                  <a:cubicBezTo>
                    <a:pt x="28" y="0"/>
                    <a:pt x="29" y="1"/>
                    <a:pt x="29"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39" name="date" descr="{&quot;templafy&quot;:{&quot;type&quot;:&quot;date&quot;,&quot;visibility&quot;:{&quot;compareValue&quot;:&quot;&quot;},&quot;binding&quot;:&quot;Form.Date&quot;,&quot;format&quot;:&quot;{{DateFormats.GeneralDate}}&quot;}}" title="Form.Date">
            <a:extLst>
              <a:ext uri="{FF2B5EF4-FFF2-40B4-BE49-F238E27FC236}">
                <a16:creationId xmlns:a16="http://schemas.microsoft.com/office/drawing/2014/main" id="{58A62313-F682-47BE-8B35-5A6440620279}"/>
              </a:ext>
            </a:extLst>
          </p:cNvPr>
          <p:cNvSpPr/>
          <p:nvPr userDrawn="1"/>
        </p:nvSpPr>
        <p:spPr>
          <a:xfrm>
            <a:off x="718774" y="6317153"/>
            <a:ext cx="1611312"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endParaRPr lang="en-GB" sz="700" noProof="0">
              <a:solidFill>
                <a:schemeClr val="tx1"/>
              </a:solidFill>
            </a:endParaRPr>
          </a:p>
        </p:txBody>
      </p:sp>
      <p:sp>
        <p:nvSpPr>
          <p:cNvPr id="40" name="sweco web" descr="{&quot;templafy&quot;:{&quot;binding&quot;:&quot;UserProfile.FooterSelection.WebAddressNoWww&quot;,&quot;type&quot;:&quot;text&quot;}}">
            <a:extLst>
              <a:ext uri="{FF2B5EF4-FFF2-40B4-BE49-F238E27FC236}">
                <a16:creationId xmlns:a16="http://schemas.microsoft.com/office/drawing/2014/main" id="{C78264B9-3E62-4FAE-8845-16895CE013D8}"/>
              </a:ext>
            </a:extLst>
          </p:cNvPr>
          <p:cNvSpPr txBox="1"/>
          <p:nvPr userDrawn="1"/>
        </p:nvSpPr>
        <p:spPr>
          <a:xfrm>
            <a:off x="10218739" y="6317153"/>
            <a:ext cx="1611312" cy="180485"/>
          </a:xfrm>
          <a:prstGeom prst="rect">
            <a:avLst/>
          </a:prstGeom>
        </p:spPr>
        <p:txBody>
          <a:bodyPr vert="horz" lIns="0" tIns="0" rIns="0" bIns="0" rtlCol="0" anchor="b" anchorCtr="0"/>
          <a:lstStyle>
            <a:defPPr>
              <a:defRPr lang="en-US"/>
            </a:defPPr>
            <a:lvl1pPr>
              <a:defRPr sz="800" b="0" spc="0" baseline="0">
                <a:solidFill>
                  <a:schemeClr val="tx2"/>
                </a:solidFill>
                <a:latin typeface="+mj-lt"/>
              </a:defRPr>
            </a:lvl1pPr>
          </a:lstStyle>
          <a:p>
            <a:pPr lvl="0" algn="r"/>
            <a:endParaRPr lang="en-GB" b="0">
              <a:solidFill>
                <a:schemeClr val="tx1"/>
              </a:solidFill>
            </a:endParaRPr>
          </a:p>
        </p:txBody>
      </p:sp>
    </p:spTree>
    <p:extLst>
      <p:ext uri="{BB962C8B-B14F-4D97-AF65-F5344CB8AC3E}">
        <p14:creationId xmlns:p14="http://schemas.microsoft.com/office/powerpoint/2010/main" val="3464028693"/>
      </p:ext>
    </p:extLst>
  </p:cSld>
  <p:clrMapOvr>
    <a:overrideClrMapping bg1="dk1" tx1="lt1" bg2="dk2" tx2="lt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Transforming society together B bright green">
    <p:bg>
      <p:bgPr>
        <a:solidFill>
          <a:schemeClr val="accent3"/>
        </a:solidFill>
        <a:effectLst/>
      </p:bgPr>
    </p:bg>
    <p:spTree>
      <p:nvGrpSpPr>
        <p:cNvPr id="1" name=""/>
        <p:cNvGrpSpPr/>
        <p:nvPr/>
      </p:nvGrpSpPr>
      <p:grpSpPr>
        <a:xfrm>
          <a:off x="0" y="0"/>
          <a:ext cx="0" cy="0"/>
          <a:chOff x="0" y="0"/>
          <a:chExt cx="0" cy="0"/>
        </a:xfrm>
      </p:grpSpPr>
      <p:sp>
        <p:nvSpPr>
          <p:cNvPr id="6" name="Background">
            <a:extLst>
              <a:ext uri="{FF2B5EF4-FFF2-40B4-BE49-F238E27FC236}">
                <a16:creationId xmlns:a16="http://schemas.microsoft.com/office/drawing/2014/main" id="{50F7A21D-1D6B-44B5-AC7B-33377337F148}"/>
              </a:ext>
            </a:extLst>
          </p:cNvPr>
          <p:cNvSpPr txBox="1">
            <a:spLocks/>
          </p:cNvSpPr>
          <p:nvPr userDrawn="1"/>
        </p:nvSpPr>
        <p:spPr>
          <a:xfrm>
            <a:off x="0" y="0"/>
            <a:ext cx="12192000" cy="6861600"/>
          </a:xfrm>
          <a:prstGeom prst="rect">
            <a:avLst/>
          </a:prstGeom>
          <a:solidFill>
            <a:schemeClr val="accent3"/>
          </a:solidFill>
          <a:ln>
            <a:noFill/>
          </a:ln>
        </p:spPr>
        <p:txBody>
          <a:bodyPr vert="horz" lIns="540000" tIns="540000" rIns="540000" bIns="540000" rtlCol="0" anchor="ctr" anchorCtr="0">
            <a:noAutofit/>
          </a:bodyPr>
          <a:lstStyle>
            <a:lvl1pPr algn="l" defTabSz="914400" rtl="0" eaLnBrk="1" latinLnBrk="0" hangingPunct="1">
              <a:lnSpc>
                <a:spcPct val="83000"/>
              </a:lnSpc>
              <a:spcBef>
                <a:spcPct val="0"/>
              </a:spcBef>
              <a:buNone/>
              <a:defRPr sz="4000" b="1" kern="1200" cap="none" spc="0" baseline="0">
                <a:solidFill>
                  <a:schemeClr val="accent1"/>
                </a:solidFill>
                <a:latin typeface="+mj-lt"/>
                <a:ea typeface="+mj-ea"/>
                <a:cs typeface="+mj-cs"/>
              </a:defRPr>
            </a:lvl1pPr>
          </a:lstStyle>
          <a:p>
            <a:pPr algn="ctr"/>
            <a:endParaRPr lang="en-GB" sz="6000">
              <a:solidFill>
                <a:schemeClr val="bg1"/>
              </a:solidFill>
            </a:endParaRPr>
          </a:p>
        </p:txBody>
      </p:sp>
      <p:sp>
        <p:nvSpPr>
          <p:cNvPr id="3" name="Date Placeholder 2">
            <a:extLst>
              <a:ext uri="{FF2B5EF4-FFF2-40B4-BE49-F238E27FC236}">
                <a16:creationId xmlns:a16="http://schemas.microsoft.com/office/drawing/2014/main" id="{54CF68D8-519C-4A64-ACC7-DD3F15766EAB}"/>
              </a:ext>
            </a:extLst>
          </p:cNvPr>
          <p:cNvSpPr>
            <a:spLocks noGrp="1"/>
          </p:cNvSpPr>
          <p:nvPr>
            <p:ph type="dt" sz="half" idx="10"/>
          </p:nvPr>
        </p:nvSpPr>
        <p:spPr/>
        <p:txBody>
          <a:bodyPr/>
          <a:lstStyle/>
          <a:p>
            <a:fld id="{2C106B3F-6B52-4EB8-9842-067E2523EF2B}" type="datetime4">
              <a:rPr lang="en-GB" smtClean="0"/>
              <a:t>30 March 2023</a:t>
            </a:fld>
            <a:endParaRPr lang="en-GB"/>
          </a:p>
        </p:txBody>
      </p:sp>
      <p:sp>
        <p:nvSpPr>
          <p:cNvPr id="4" name="Footer Placeholder 3">
            <a:extLst>
              <a:ext uri="{FF2B5EF4-FFF2-40B4-BE49-F238E27FC236}">
                <a16:creationId xmlns:a16="http://schemas.microsoft.com/office/drawing/2014/main" id="{F7181662-FC69-4DC0-A444-0C4ECEBD316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C12A3D8-0228-43FC-AD18-9537F0E9C225}"/>
              </a:ext>
            </a:extLst>
          </p:cNvPr>
          <p:cNvSpPr>
            <a:spLocks noGrp="1"/>
          </p:cNvSpPr>
          <p:nvPr>
            <p:ph type="sldNum" sz="quarter" idx="12"/>
          </p:nvPr>
        </p:nvSpPr>
        <p:spPr bwMode="white"/>
        <p:txBody>
          <a:bodyPr/>
          <a:lstStyle>
            <a:lvl1pPr>
              <a:defRPr>
                <a:solidFill>
                  <a:schemeClr val="tx1"/>
                </a:solidFill>
              </a:defRPr>
            </a:lvl1pPr>
          </a:lstStyle>
          <a:p>
            <a:fld id="{23AA811B-2EBD-4900-905E-5BE206449611}" type="slidenum">
              <a:rPr lang="en-GB" smtClean="0"/>
              <a:pPr/>
              <a:t>‹#›</a:t>
            </a:fld>
            <a:endParaRPr lang="en-GB"/>
          </a:p>
        </p:txBody>
      </p:sp>
      <p:sp>
        <p:nvSpPr>
          <p:cNvPr id="9" name="text" descr="{&quot;templafy&quot;:{&quot;binding&quot;:&quot;Form.TitlePresentation&quot;,&quot;type&quot;:&quot;text&quot;}}" title="Form.TitlePresentation">
            <a:extLst>
              <a:ext uri="{FF2B5EF4-FFF2-40B4-BE49-F238E27FC236}">
                <a16:creationId xmlns:a16="http://schemas.microsoft.com/office/drawing/2014/main" id="{D5BD89D1-10F9-493C-B48A-9029945B0505}"/>
              </a:ext>
            </a:extLst>
          </p:cNvPr>
          <p:cNvSpPr/>
          <p:nvPr userDrawn="1"/>
        </p:nvSpPr>
        <p:spPr bwMode="white">
          <a:xfrm>
            <a:off x="2330450" y="6317153"/>
            <a:ext cx="2959100"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endParaRPr lang="en-GB" sz="700" noProof="0">
              <a:solidFill>
                <a:schemeClr val="tx1"/>
              </a:solidFill>
            </a:endParaRPr>
          </a:p>
        </p:txBody>
      </p:sp>
      <p:pic>
        <p:nvPicPr>
          <p:cNvPr id="10" name="Graphic 9">
            <a:extLst>
              <a:ext uri="{FF2B5EF4-FFF2-40B4-BE49-F238E27FC236}">
                <a16:creationId xmlns:a16="http://schemas.microsoft.com/office/drawing/2014/main" id="{6139AAA5-590E-4EFA-B68C-3969844E530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023566" y="360000"/>
            <a:ext cx="1806482" cy="525661"/>
          </a:xfrm>
          <a:prstGeom prst="rect">
            <a:avLst/>
          </a:prstGeom>
        </p:spPr>
      </p:pic>
      <p:grpSp>
        <p:nvGrpSpPr>
          <p:cNvPr id="11" name="Group 4">
            <a:extLst>
              <a:ext uri="{FF2B5EF4-FFF2-40B4-BE49-F238E27FC236}">
                <a16:creationId xmlns:a16="http://schemas.microsoft.com/office/drawing/2014/main" id="{5776B09B-5B0C-47B6-8CF3-3D1E61C9353C}"/>
              </a:ext>
            </a:extLst>
          </p:cNvPr>
          <p:cNvGrpSpPr>
            <a:grpSpLocks noChangeAspect="1"/>
          </p:cNvGrpSpPr>
          <p:nvPr userDrawn="1"/>
        </p:nvGrpSpPr>
        <p:grpSpPr bwMode="auto">
          <a:xfrm>
            <a:off x="2336800" y="1477811"/>
            <a:ext cx="5016500" cy="2604742"/>
            <a:chOff x="3788" y="1417"/>
            <a:chExt cx="4497" cy="2335"/>
          </a:xfrm>
          <a:solidFill>
            <a:schemeClr val="tx1"/>
          </a:solidFill>
        </p:grpSpPr>
        <p:sp>
          <p:nvSpPr>
            <p:cNvPr id="12" name="Freeform 5">
              <a:extLst>
                <a:ext uri="{FF2B5EF4-FFF2-40B4-BE49-F238E27FC236}">
                  <a16:creationId xmlns:a16="http://schemas.microsoft.com/office/drawing/2014/main" id="{CA1F4AAC-EDBD-407F-B186-6C7B4C785F22}"/>
                </a:ext>
              </a:extLst>
            </p:cNvPr>
            <p:cNvSpPr>
              <a:spLocks/>
            </p:cNvSpPr>
            <p:nvPr/>
          </p:nvSpPr>
          <p:spPr bwMode="auto">
            <a:xfrm>
              <a:off x="3788" y="1417"/>
              <a:ext cx="358" cy="621"/>
            </a:xfrm>
            <a:custGeom>
              <a:avLst/>
              <a:gdLst>
                <a:gd name="T0" fmla="*/ 55 w 55"/>
                <a:gd name="T1" fmla="*/ 4 h 95"/>
                <a:gd name="T2" fmla="*/ 55 w 55"/>
                <a:gd name="T3" fmla="*/ 6 h 95"/>
                <a:gd name="T4" fmla="*/ 52 w 55"/>
                <a:gd name="T5" fmla="*/ 9 h 95"/>
                <a:gd name="T6" fmla="*/ 32 w 55"/>
                <a:gd name="T7" fmla="*/ 9 h 95"/>
                <a:gd name="T8" fmla="*/ 32 w 55"/>
                <a:gd name="T9" fmla="*/ 92 h 95"/>
                <a:gd name="T10" fmla="*/ 29 w 55"/>
                <a:gd name="T11" fmla="*/ 95 h 95"/>
                <a:gd name="T12" fmla="*/ 26 w 55"/>
                <a:gd name="T13" fmla="*/ 95 h 95"/>
                <a:gd name="T14" fmla="*/ 23 w 55"/>
                <a:gd name="T15" fmla="*/ 92 h 95"/>
                <a:gd name="T16" fmla="*/ 23 w 55"/>
                <a:gd name="T17" fmla="*/ 9 h 95"/>
                <a:gd name="T18" fmla="*/ 3 w 55"/>
                <a:gd name="T19" fmla="*/ 9 h 95"/>
                <a:gd name="T20" fmla="*/ 0 w 55"/>
                <a:gd name="T21" fmla="*/ 6 h 95"/>
                <a:gd name="T22" fmla="*/ 0 w 55"/>
                <a:gd name="T23" fmla="*/ 4 h 95"/>
                <a:gd name="T24" fmla="*/ 3 w 55"/>
                <a:gd name="T25" fmla="*/ 0 h 95"/>
                <a:gd name="T26" fmla="*/ 52 w 55"/>
                <a:gd name="T27" fmla="*/ 0 h 95"/>
                <a:gd name="T28" fmla="*/ 55 w 55"/>
                <a:gd name="T29" fmla="*/ 4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5" h="95">
                  <a:moveTo>
                    <a:pt x="55" y="4"/>
                  </a:moveTo>
                  <a:cubicBezTo>
                    <a:pt x="55" y="6"/>
                    <a:pt x="55" y="6"/>
                    <a:pt x="55" y="6"/>
                  </a:cubicBezTo>
                  <a:cubicBezTo>
                    <a:pt x="55" y="8"/>
                    <a:pt x="54" y="9"/>
                    <a:pt x="52" y="9"/>
                  </a:cubicBezTo>
                  <a:cubicBezTo>
                    <a:pt x="32" y="9"/>
                    <a:pt x="32" y="9"/>
                    <a:pt x="32" y="9"/>
                  </a:cubicBezTo>
                  <a:cubicBezTo>
                    <a:pt x="32" y="92"/>
                    <a:pt x="32" y="92"/>
                    <a:pt x="32" y="92"/>
                  </a:cubicBezTo>
                  <a:cubicBezTo>
                    <a:pt x="32" y="94"/>
                    <a:pt x="31" y="95"/>
                    <a:pt x="29" y="95"/>
                  </a:cubicBezTo>
                  <a:cubicBezTo>
                    <a:pt x="26" y="95"/>
                    <a:pt x="26" y="95"/>
                    <a:pt x="26" y="95"/>
                  </a:cubicBezTo>
                  <a:cubicBezTo>
                    <a:pt x="24" y="95"/>
                    <a:pt x="23" y="94"/>
                    <a:pt x="23" y="92"/>
                  </a:cubicBezTo>
                  <a:cubicBezTo>
                    <a:pt x="23" y="9"/>
                    <a:pt x="23" y="9"/>
                    <a:pt x="23" y="9"/>
                  </a:cubicBezTo>
                  <a:cubicBezTo>
                    <a:pt x="3" y="9"/>
                    <a:pt x="3" y="9"/>
                    <a:pt x="3" y="9"/>
                  </a:cubicBezTo>
                  <a:cubicBezTo>
                    <a:pt x="1" y="9"/>
                    <a:pt x="0" y="8"/>
                    <a:pt x="0" y="6"/>
                  </a:cubicBezTo>
                  <a:cubicBezTo>
                    <a:pt x="0" y="4"/>
                    <a:pt x="0" y="4"/>
                    <a:pt x="0" y="4"/>
                  </a:cubicBezTo>
                  <a:cubicBezTo>
                    <a:pt x="0" y="1"/>
                    <a:pt x="1" y="0"/>
                    <a:pt x="3" y="0"/>
                  </a:cubicBezTo>
                  <a:cubicBezTo>
                    <a:pt x="52" y="0"/>
                    <a:pt x="52" y="0"/>
                    <a:pt x="52" y="0"/>
                  </a:cubicBezTo>
                  <a:cubicBezTo>
                    <a:pt x="54" y="0"/>
                    <a:pt x="55" y="1"/>
                    <a:pt x="55"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 name="Freeform 6">
              <a:extLst>
                <a:ext uri="{FF2B5EF4-FFF2-40B4-BE49-F238E27FC236}">
                  <a16:creationId xmlns:a16="http://schemas.microsoft.com/office/drawing/2014/main" id="{9D00D0E3-6D7E-4224-970D-5E8298B785E3}"/>
                </a:ext>
              </a:extLst>
            </p:cNvPr>
            <p:cNvSpPr>
              <a:spLocks/>
            </p:cNvSpPr>
            <p:nvPr/>
          </p:nvSpPr>
          <p:spPr bwMode="auto">
            <a:xfrm>
              <a:off x="4199" y="1594"/>
              <a:ext cx="189" cy="444"/>
            </a:xfrm>
            <a:custGeom>
              <a:avLst/>
              <a:gdLst>
                <a:gd name="T0" fmla="*/ 29 w 29"/>
                <a:gd name="T1" fmla="*/ 3 h 68"/>
                <a:gd name="T2" fmla="*/ 29 w 29"/>
                <a:gd name="T3" fmla="*/ 7 h 68"/>
                <a:gd name="T4" fmla="*/ 25 w 29"/>
                <a:gd name="T5" fmla="*/ 10 h 68"/>
                <a:gd name="T6" fmla="*/ 9 w 29"/>
                <a:gd name="T7" fmla="*/ 28 h 68"/>
                <a:gd name="T8" fmla="*/ 9 w 29"/>
                <a:gd name="T9" fmla="*/ 65 h 68"/>
                <a:gd name="T10" fmla="*/ 6 w 29"/>
                <a:gd name="T11" fmla="*/ 68 h 68"/>
                <a:gd name="T12" fmla="*/ 3 w 29"/>
                <a:gd name="T13" fmla="*/ 68 h 68"/>
                <a:gd name="T14" fmla="*/ 0 w 29"/>
                <a:gd name="T15" fmla="*/ 65 h 68"/>
                <a:gd name="T16" fmla="*/ 0 w 29"/>
                <a:gd name="T17" fmla="*/ 4 h 68"/>
                <a:gd name="T18" fmla="*/ 3 w 29"/>
                <a:gd name="T19" fmla="*/ 0 h 68"/>
                <a:gd name="T20" fmla="*/ 5 w 29"/>
                <a:gd name="T21" fmla="*/ 0 h 68"/>
                <a:gd name="T22" fmla="*/ 8 w 29"/>
                <a:gd name="T23" fmla="*/ 4 h 68"/>
                <a:gd name="T24" fmla="*/ 8 w 29"/>
                <a:gd name="T25" fmla="*/ 10 h 68"/>
                <a:gd name="T26" fmla="*/ 25 w 29"/>
                <a:gd name="T27" fmla="*/ 0 h 68"/>
                <a:gd name="T28" fmla="*/ 29 w 29"/>
                <a:gd name="T29" fmla="*/ 3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 h="68">
                  <a:moveTo>
                    <a:pt x="29" y="3"/>
                  </a:moveTo>
                  <a:cubicBezTo>
                    <a:pt x="29" y="7"/>
                    <a:pt x="29" y="7"/>
                    <a:pt x="29" y="7"/>
                  </a:cubicBezTo>
                  <a:cubicBezTo>
                    <a:pt x="29" y="9"/>
                    <a:pt x="28" y="10"/>
                    <a:pt x="25" y="10"/>
                  </a:cubicBezTo>
                  <a:cubicBezTo>
                    <a:pt x="14" y="10"/>
                    <a:pt x="9" y="16"/>
                    <a:pt x="9" y="28"/>
                  </a:cubicBezTo>
                  <a:cubicBezTo>
                    <a:pt x="9" y="65"/>
                    <a:pt x="9" y="65"/>
                    <a:pt x="9" y="65"/>
                  </a:cubicBezTo>
                  <a:cubicBezTo>
                    <a:pt x="9" y="67"/>
                    <a:pt x="8" y="68"/>
                    <a:pt x="6" y="68"/>
                  </a:cubicBezTo>
                  <a:cubicBezTo>
                    <a:pt x="3" y="68"/>
                    <a:pt x="3" y="68"/>
                    <a:pt x="3" y="68"/>
                  </a:cubicBezTo>
                  <a:cubicBezTo>
                    <a:pt x="1" y="68"/>
                    <a:pt x="0" y="67"/>
                    <a:pt x="0" y="65"/>
                  </a:cubicBezTo>
                  <a:cubicBezTo>
                    <a:pt x="0" y="4"/>
                    <a:pt x="0" y="4"/>
                    <a:pt x="0" y="4"/>
                  </a:cubicBezTo>
                  <a:cubicBezTo>
                    <a:pt x="0" y="1"/>
                    <a:pt x="1" y="0"/>
                    <a:pt x="3" y="0"/>
                  </a:cubicBezTo>
                  <a:cubicBezTo>
                    <a:pt x="5" y="0"/>
                    <a:pt x="5" y="0"/>
                    <a:pt x="5" y="0"/>
                  </a:cubicBezTo>
                  <a:cubicBezTo>
                    <a:pt x="7" y="0"/>
                    <a:pt x="8" y="1"/>
                    <a:pt x="8" y="4"/>
                  </a:cubicBezTo>
                  <a:cubicBezTo>
                    <a:pt x="8" y="10"/>
                    <a:pt x="8" y="10"/>
                    <a:pt x="8" y="10"/>
                  </a:cubicBezTo>
                  <a:cubicBezTo>
                    <a:pt x="12" y="3"/>
                    <a:pt x="17" y="0"/>
                    <a:pt x="25" y="0"/>
                  </a:cubicBezTo>
                  <a:cubicBezTo>
                    <a:pt x="28" y="0"/>
                    <a:pt x="29" y="1"/>
                    <a:pt x="29"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 name="Freeform 7">
              <a:extLst>
                <a:ext uri="{FF2B5EF4-FFF2-40B4-BE49-F238E27FC236}">
                  <a16:creationId xmlns:a16="http://schemas.microsoft.com/office/drawing/2014/main" id="{EAD1840E-BDCE-481A-8533-5DC080C16C21}"/>
                </a:ext>
              </a:extLst>
            </p:cNvPr>
            <p:cNvSpPr>
              <a:spLocks noEditPoints="1"/>
            </p:cNvSpPr>
            <p:nvPr/>
          </p:nvSpPr>
          <p:spPr bwMode="auto">
            <a:xfrm>
              <a:off x="4446" y="1587"/>
              <a:ext cx="352" cy="458"/>
            </a:xfrm>
            <a:custGeom>
              <a:avLst/>
              <a:gdLst>
                <a:gd name="T0" fmla="*/ 54 w 54"/>
                <a:gd name="T1" fmla="*/ 64 h 70"/>
                <a:gd name="T2" fmla="*/ 54 w 54"/>
                <a:gd name="T3" fmla="*/ 66 h 70"/>
                <a:gd name="T4" fmla="*/ 52 w 54"/>
                <a:gd name="T5" fmla="*/ 69 h 70"/>
                <a:gd name="T6" fmla="*/ 41 w 54"/>
                <a:gd name="T7" fmla="*/ 61 h 70"/>
                <a:gd name="T8" fmla="*/ 22 w 54"/>
                <a:gd name="T9" fmla="*/ 70 h 70"/>
                <a:gd name="T10" fmla="*/ 0 w 54"/>
                <a:gd name="T11" fmla="*/ 52 h 70"/>
                <a:gd name="T12" fmla="*/ 23 w 54"/>
                <a:gd name="T13" fmla="*/ 32 h 70"/>
                <a:gd name="T14" fmla="*/ 33 w 54"/>
                <a:gd name="T15" fmla="*/ 30 h 70"/>
                <a:gd name="T16" fmla="*/ 40 w 54"/>
                <a:gd name="T17" fmla="*/ 24 h 70"/>
                <a:gd name="T18" fmla="*/ 25 w 54"/>
                <a:gd name="T19" fmla="*/ 9 h 70"/>
                <a:gd name="T20" fmla="*/ 10 w 54"/>
                <a:gd name="T21" fmla="*/ 21 h 70"/>
                <a:gd name="T22" fmla="*/ 7 w 54"/>
                <a:gd name="T23" fmla="*/ 25 h 70"/>
                <a:gd name="T24" fmla="*/ 4 w 54"/>
                <a:gd name="T25" fmla="*/ 25 h 70"/>
                <a:gd name="T26" fmla="*/ 1 w 54"/>
                <a:gd name="T27" fmla="*/ 21 h 70"/>
                <a:gd name="T28" fmla="*/ 25 w 54"/>
                <a:gd name="T29" fmla="*/ 0 h 70"/>
                <a:gd name="T30" fmla="*/ 49 w 54"/>
                <a:gd name="T31" fmla="*/ 23 h 70"/>
                <a:gd name="T32" fmla="*/ 49 w 54"/>
                <a:gd name="T33" fmla="*/ 54 h 70"/>
                <a:gd name="T34" fmla="*/ 52 w 54"/>
                <a:gd name="T35" fmla="*/ 60 h 70"/>
                <a:gd name="T36" fmla="*/ 54 w 54"/>
                <a:gd name="T37" fmla="*/ 64 h 70"/>
                <a:gd name="T38" fmla="*/ 40 w 54"/>
                <a:gd name="T39" fmla="*/ 46 h 70"/>
                <a:gd name="T40" fmla="*/ 40 w 54"/>
                <a:gd name="T41" fmla="*/ 35 h 70"/>
                <a:gd name="T42" fmla="*/ 33 w 54"/>
                <a:gd name="T43" fmla="*/ 38 h 70"/>
                <a:gd name="T44" fmla="*/ 26 w 54"/>
                <a:gd name="T45" fmla="*/ 39 h 70"/>
                <a:gd name="T46" fmla="*/ 9 w 54"/>
                <a:gd name="T47" fmla="*/ 51 h 70"/>
                <a:gd name="T48" fmla="*/ 22 w 54"/>
                <a:gd name="T49" fmla="*/ 61 h 70"/>
                <a:gd name="T50" fmla="*/ 40 w 54"/>
                <a:gd name="T51" fmla="*/ 46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4" h="70">
                  <a:moveTo>
                    <a:pt x="54" y="64"/>
                  </a:moveTo>
                  <a:cubicBezTo>
                    <a:pt x="54" y="66"/>
                    <a:pt x="54" y="66"/>
                    <a:pt x="54" y="66"/>
                  </a:cubicBezTo>
                  <a:cubicBezTo>
                    <a:pt x="54" y="68"/>
                    <a:pt x="54" y="69"/>
                    <a:pt x="52" y="69"/>
                  </a:cubicBezTo>
                  <a:cubicBezTo>
                    <a:pt x="46" y="69"/>
                    <a:pt x="42" y="65"/>
                    <a:pt x="41" y="61"/>
                  </a:cubicBezTo>
                  <a:cubicBezTo>
                    <a:pt x="37" y="67"/>
                    <a:pt x="31" y="70"/>
                    <a:pt x="22" y="70"/>
                  </a:cubicBezTo>
                  <a:cubicBezTo>
                    <a:pt x="10" y="70"/>
                    <a:pt x="0" y="64"/>
                    <a:pt x="0" y="52"/>
                  </a:cubicBezTo>
                  <a:cubicBezTo>
                    <a:pt x="0" y="40"/>
                    <a:pt x="8" y="34"/>
                    <a:pt x="23" y="32"/>
                  </a:cubicBezTo>
                  <a:cubicBezTo>
                    <a:pt x="33" y="30"/>
                    <a:pt x="33" y="30"/>
                    <a:pt x="33" y="30"/>
                  </a:cubicBezTo>
                  <a:cubicBezTo>
                    <a:pt x="39" y="29"/>
                    <a:pt x="40" y="28"/>
                    <a:pt x="40" y="24"/>
                  </a:cubicBezTo>
                  <a:cubicBezTo>
                    <a:pt x="40" y="14"/>
                    <a:pt x="35" y="9"/>
                    <a:pt x="25" y="9"/>
                  </a:cubicBezTo>
                  <a:cubicBezTo>
                    <a:pt x="17" y="9"/>
                    <a:pt x="12" y="13"/>
                    <a:pt x="10" y="21"/>
                  </a:cubicBezTo>
                  <a:cubicBezTo>
                    <a:pt x="10" y="23"/>
                    <a:pt x="9" y="25"/>
                    <a:pt x="7" y="25"/>
                  </a:cubicBezTo>
                  <a:cubicBezTo>
                    <a:pt x="4" y="25"/>
                    <a:pt x="4" y="25"/>
                    <a:pt x="4" y="25"/>
                  </a:cubicBezTo>
                  <a:cubicBezTo>
                    <a:pt x="2" y="25"/>
                    <a:pt x="1" y="23"/>
                    <a:pt x="1" y="21"/>
                  </a:cubicBezTo>
                  <a:cubicBezTo>
                    <a:pt x="2" y="8"/>
                    <a:pt x="12" y="0"/>
                    <a:pt x="25" y="0"/>
                  </a:cubicBezTo>
                  <a:cubicBezTo>
                    <a:pt x="40" y="0"/>
                    <a:pt x="49" y="10"/>
                    <a:pt x="49" y="23"/>
                  </a:cubicBezTo>
                  <a:cubicBezTo>
                    <a:pt x="49" y="54"/>
                    <a:pt x="49" y="54"/>
                    <a:pt x="49" y="54"/>
                  </a:cubicBezTo>
                  <a:cubicBezTo>
                    <a:pt x="49" y="57"/>
                    <a:pt x="50" y="59"/>
                    <a:pt x="52" y="60"/>
                  </a:cubicBezTo>
                  <a:cubicBezTo>
                    <a:pt x="54" y="61"/>
                    <a:pt x="54" y="61"/>
                    <a:pt x="54" y="64"/>
                  </a:cubicBezTo>
                  <a:close/>
                  <a:moveTo>
                    <a:pt x="40" y="46"/>
                  </a:moveTo>
                  <a:cubicBezTo>
                    <a:pt x="40" y="35"/>
                    <a:pt x="40" y="35"/>
                    <a:pt x="40" y="35"/>
                  </a:cubicBezTo>
                  <a:cubicBezTo>
                    <a:pt x="38" y="37"/>
                    <a:pt x="37" y="37"/>
                    <a:pt x="33" y="38"/>
                  </a:cubicBezTo>
                  <a:cubicBezTo>
                    <a:pt x="26" y="39"/>
                    <a:pt x="26" y="39"/>
                    <a:pt x="26" y="39"/>
                  </a:cubicBezTo>
                  <a:cubicBezTo>
                    <a:pt x="15" y="41"/>
                    <a:pt x="9" y="44"/>
                    <a:pt x="9" y="51"/>
                  </a:cubicBezTo>
                  <a:cubicBezTo>
                    <a:pt x="9" y="58"/>
                    <a:pt x="14" y="61"/>
                    <a:pt x="22" y="61"/>
                  </a:cubicBezTo>
                  <a:cubicBezTo>
                    <a:pt x="33" y="61"/>
                    <a:pt x="40" y="55"/>
                    <a:pt x="40"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 name="Freeform 8">
              <a:extLst>
                <a:ext uri="{FF2B5EF4-FFF2-40B4-BE49-F238E27FC236}">
                  <a16:creationId xmlns:a16="http://schemas.microsoft.com/office/drawing/2014/main" id="{AFCC813A-1214-4843-AAA0-94FB3DA26A8D}"/>
                </a:ext>
              </a:extLst>
            </p:cNvPr>
            <p:cNvSpPr>
              <a:spLocks/>
            </p:cNvSpPr>
            <p:nvPr/>
          </p:nvSpPr>
          <p:spPr bwMode="auto">
            <a:xfrm>
              <a:off x="4896" y="1587"/>
              <a:ext cx="319" cy="451"/>
            </a:xfrm>
            <a:custGeom>
              <a:avLst/>
              <a:gdLst>
                <a:gd name="T0" fmla="*/ 49 w 49"/>
                <a:gd name="T1" fmla="*/ 23 h 69"/>
                <a:gd name="T2" fmla="*/ 49 w 49"/>
                <a:gd name="T3" fmla="*/ 66 h 69"/>
                <a:gd name="T4" fmla="*/ 46 w 49"/>
                <a:gd name="T5" fmla="*/ 69 h 69"/>
                <a:gd name="T6" fmla="*/ 43 w 49"/>
                <a:gd name="T7" fmla="*/ 69 h 69"/>
                <a:gd name="T8" fmla="*/ 40 w 49"/>
                <a:gd name="T9" fmla="*/ 66 h 69"/>
                <a:gd name="T10" fmla="*/ 40 w 49"/>
                <a:gd name="T11" fmla="*/ 25 h 69"/>
                <a:gd name="T12" fmla="*/ 25 w 49"/>
                <a:gd name="T13" fmla="*/ 9 h 69"/>
                <a:gd name="T14" fmla="*/ 9 w 49"/>
                <a:gd name="T15" fmla="*/ 25 h 69"/>
                <a:gd name="T16" fmla="*/ 9 w 49"/>
                <a:gd name="T17" fmla="*/ 66 h 69"/>
                <a:gd name="T18" fmla="*/ 6 w 49"/>
                <a:gd name="T19" fmla="*/ 69 h 69"/>
                <a:gd name="T20" fmla="*/ 3 w 49"/>
                <a:gd name="T21" fmla="*/ 69 h 69"/>
                <a:gd name="T22" fmla="*/ 0 w 49"/>
                <a:gd name="T23" fmla="*/ 66 h 69"/>
                <a:gd name="T24" fmla="*/ 0 w 49"/>
                <a:gd name="T25" fmla="*/ 5 h 69"/>
                <a:gd name="T26" fmla="*/ 3 w 49"/>
                <a:gd name="T27" fmla="*/ 1 h 69"/>
                <a:gd name="T28" fmla="*/ 5 w 49"/>
                <a:gd name="T29" fmla="*/ 1 h 69"/>
                <a:gd name="T30" fmla="*/ 8 w 49"/>
                <a:gd name="T31" fmla="*/ 5 h 69"/>
                <a:gd name="T32" fmla="*/ 8 w 49"/>
                <a:gd name="T33" fmla="*/ 8 h 69"/>
                <a:gd name="T34" fmla="*/ 26 w 49"/>
                <a:gd name="T35" fmla="*/ 0 h 69"/>
                <a:gd name="T36" fmla="*/ 49 w 49"/>
                <a:gd name="T37" fmla="*/ 23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9" h="69">
                  <a:moveTo>
                    <a:pt x="49" y="23"/>
                  </a:moveTo>
                  <a:cubicBezTo>
                    <a:pt x="49" y="66"/>
                    <a:pt x="49" y="66"/>
                    <a:pt x="49" y="66"/>
                  </a:cubicBezTo>
                  <a:cubicBezTo>
                    <a:pt x="49" y="68"/>
                    <a:pt x="48" y="69"/>
                    <a:pt x="46" y="69"/>
                  </a:cubicBezTo>
                  <a:cubicBezTo>
                    <a:pt x="43" y="69"/>
                    <a:pt x="43" y="69"/>
                    <a:pt x="43" y="69"/>
                  </a:cubicBezTo>
                  <a:cubicBezTo>
                    <a:pt x="41" y="69"/>
                    <a:pt x="40" y="68"/>
                    <a:pt x="40" y="66"/>
                  </a:cubicBezTo>
                  <a:cubicBezTo>
                    <a:pt x="40" y="25"/>
                    <a:pt x="40" y="25"/>
                    <a:pt x="40" y="25"/>
                  </a:cubicBezTo>
                  <a:cubicBezTo>
                    <a:pt x="40" y="14"/>
                    <a:pt x="34" y="9"/>
                    <a:pt x="25" y="9"/>
                  </a:cubicBezTo>
                  <a:cubicBezTo>
                    <a:pt x="16" y="9"/>
                    <a:pt x="9" y="14"/>
                    <a:pt x="9" y="25"/>
                  </a:cubicBezTo>
                  <a:cubicBezTo>
                    <a:pt x="9" y="66"/>
                    <a:pt x="9" y="66"/>
                    <a:pt x="9" y="66"/>
                  </a:cubicBezTo>
                  <a:cubicBezTo>
                    <a:pt x="9" y="68"/>
                    <a:pt x="8" y="69"/>
                    <a:pt x="6" y="69"/>
                  </a:cubicBezTo>
                  <a:cubicBezTo>
                    <a:pt x="3" y="69"/>
                    <a:pt x="3" y="69"/>
                    <a:pt x="3" y="69"/>
                  </a:cubicBezTo>
                  <a:cubicBezTo>
                    <a:pt x="1" y="69"/>
                    <a:pt x="0" y="68"/>
                    <a:pt x="0" y="66"/>
                  </a:cubicBezTo>
                  <a:cubicBezTo>
                    <a:pt x="0" y="5"/>
                    <a:pt x="0" y="5"/>
                    <a:pt x="0" y="5"/>
                  </a:cubicBezTo>
                  <a:cubicBezTo>
                    <a:pt x="0" y="2"/>
                    <a:pt x="1" y="1"/>
                    <a:pt x="3" y="1"/>
                  </a:cubicBezTo>
                  <a:cubicBezTo>
                    <a:pt x="5" y="1"/>
                    <a:pt x="5" y="1"/>
                    <a:pt x="5" y="1"/>
                  </a:cubicBezTo>
                  <a:cubicBezTo>
                    <a:pt x="7" y="1"/>
                    <a:pt x="8" y="2"/>
                    <a:pt x="8" y="5"/>
                  </a:cubicBezTo>
                  <a:cubicBezTo>
                    <a:pt x="8" y="8"/>
                    <a:pt x="8" y="8"/>
                    <a:pt x="8" y="8"/>
                  </a:cubicBezTo>
                  <a:cubicBezTo>
                    <a:pt x="12" y="3"/>
                    <a:pt x="18" y="0"/>
                    <a:pt x="26" y="0"/>
                  </a:cubicBezTo>
                  <a:cubicBezTo>
                    <a:pt x="40" y="0"/>
                    <a:pt x="49" y="10"/>
                    <a:pt x="49"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 name="Freeform 9">
              <a:extLst>
                <a:ext uri="{FF2B5EF4-FFF2-40B4-BE49-F238E27FC236}">
                  <a16:creationId xmlns:a16="http://schemas.microsoft.com/office/drawing/2014/main" id="{1E4131F4-7291-4BFC-BB46-FA3FEA1323BB}"/>
                </a:ext>
              </a:extLst>
            </p:cNvPr>
            <p:cNvSpPr>
              <a:spLocks/>
            </p:cNvSpPr>
            <p:nvPr/>
          </p:nvSpPr>
          <p:spPr bwMode="auto">
            <a:xfrm>
              <a:off x="5313" y="1587"/>
              <a:ext cx="313" cy="458"/>
            </a:xfrm>
            <a:custGeom>
              <a:avLst/>
              <a:gdLst>
                <a:gd name="T0" fmla="*/ 46 w 48"/>
                <a:gd name="T1" fmla="*/ 17 h 70"/>
                <a:gd name="T2" fmla="*/ 43 w 48"/>
                <a:gd name="T3" fmla="*/ 20 h 70"/>
                <a:gd name="T4" fmla="*/ 41 w 48"/>
                <a:gd name="T5" fmla="*/ 20 h 70"/>
                <a:gd name="T6" fmla="*/ 37 w 48"/>
                <a:gd name="T7" fmla="*/ 18 h 70"/>
                <a:gd name="T8" fmla="*/ 24 w 48"/>
                <a:gd name="T9" fmla="*/ 9 h 70"/>
                <a:gd name="T10" fmla="*/ 11 w 48"/>
                <a:gd name="T11" fmla="*/ 20 h 70"/>
                <a:gd name="T12" fmla="*/ 22 w 48"/>
                <a:gd name="T13" fmla="*/ 29 h 70"/>
                <a:gd name="T14" fmla="*/ 27 w 48"/>
                <a:gd name="T15" fmla="*/ 30 h 70"/>
                <a:gd name="T16" fmla="*/ 48 w 48"/>
                <a:gd name="T17" fmla="*/ 50 h 70"/>
                <a:gd name="T18" fmla="*/ 24 w 48"/>
                <a:gd name="T19" fmla="*/ 70 h 70"/>
                <a:gd name="T20" fmla="*/ 0 w 48"/>
                <a:gd name="T21" fmla="*/ 52 h 70"/>
                <a:gd name="T22" fmla="*/ 3 w 48"/>
                <a:gd name="T23" fmla="*/ 49 h 70"/>
                <a:gd name="T24" fmla="*/ 6 w 48"/>
                <a:gd name="T25" fmla="*/ 49 h 70"/>
                <a:gd name="T26" fmla="*/ 9 w 48"/>
                <a:gd name="T27" fmla="*/ 52 h 70"/>
                <a:gd name="T28" fmla="*/ 24 w 48"/>
                <a:gd name="T29" fmla="*/ 61 h 70"/>
                <a:gd name="T30" fmla="*/ 39 w 48"/>
                <a:gd name="T31" fmla="*/ 50 h 70"/>
                <a:gd name="T32" fmla="*/ 25 w 48"/>
                <a:gd name="T33" fmla="*/ 39 h 70"/>
                <a:gd name="T34" fmla="*/ 21 w 48"/>
                <a:gd name="T35" fmla="*/ 38 h 70"/>
                <a:gd name="T36" fmla="*/ 1 w 48"/>
                <a:gd name="T37" fmla="*/ 20 h 70"/>
                <a:gd name="T38" fmla="*/ 24 w 48"/>
                <a:gd name="T39" fmla="*/ 0 h 70"/>
                <a:gd name="T40" fmla="*/ 46 w 48"/>
                <a:gd name="T41" fmla="*/ 17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8" h="70">
                  <a:moveTo>
                    <a:pt x="46" y="17"/>
                  </a:moveTo>
                  <a:cubicBezTo>
                    <a:pt x="47" y="20"/>
                    <a:pt x="45" y="20"/>
                    <a:pt x="43" y="20"/>
                  </a:cubicBezTo>
                  <a:cubicBezTo>
                    <a:pt x="41" y="20"/>
                    <a:pt x="41" y="20"/>
                    <a:pt x="41" y="20"/>
                  </a:cubicBezTo>
                  <a:cubicBezTo>
                    <a:pt x="38" y="20"/>
                    <a:pt x="38" y="20"/>
                    <a:pt x="37" y="18"/>
                  </a:cubicBezTo>
                  <a:cubicBezTo>
                    <a:pt x="35" y="13"/>
                    <a:pt x="31" y="9"/>
                    <a:pt x="24" y="9"/>
                  </a:cubicBezTo>
                  <a:cubicBezTo>
                    <a:pt x="15" y="9"/>
                    <a:pt x="11" y="13"/>
                    <a:pt x="11" y="20"/>
                  </a:cubicBezTo>
                  <a:cubicBezTo>
                    <a:pt x="11" y="26"/>
                    <a:pt x="17" y="28"/>
                    <a:pt x="22" y="29"/>
                  </a:cubicBezTo>
                  <a:cubicBezTo>
                    <a:pt x="27" y="30"/>
                    <a:pt x="27" y="30"/>
                    <a:pt x="27" y="30"/>
                  </a:cubicBezTo>
                  <a:cubicBezTo>
                    <a:pt x="41" y="33"/>
                    <a:pt x="48" y="38"/>
                    <a:pt x="48" y="50"/>
                  </a:cubicBezTo>
                  <a:cubicBezTo>
                    <a:pt x="48" y="61"/>
                    <a:pt x="39" y="70"/>
                    <a:pt x="24" y="70"/>
                  </a:cubicBezTo>
                  <a:cubicBezTo>
                    <a:pt x="11" y="70"/>
                    <a:pt x="2" y="63"/>
                    <a:pt x="0" y="52"/>
                  </a:cubicBezTo>
                  <a:cubicBezTo>
                    <a:pt x="0" y="50"/>
                    <a:pt x="1" y="49"/>
                    <a:pt x="3" y="49"/>
                  </a:cubicBezTo>
                  <a:cubicBezTo>
                    <a:pt x="6" y="49"/>
                    <a:pt x="6" y="49"/>
                    <a:pt x="6" y="49"/>
                  </a:cubicBezTo>
                  <a:cubicBezTo>
                    <a:pt x="8" y="49"/>
                    <a:pt x="9" y="50"/>
                    <a:pt x="9" y="52"/>
                  </a:cubicBezTo>
                  <a:cubicBezTo>
                    <a:pt x="11" y="57"/>
                    <a:pt x="15" y="61"/>
                    <a:pt x="24" y="61"/>
                  </a:cubicBezTo>
                  <a:cubicBezTo>
                    <a:pt x="34" y="61"/>
                    <a:pt x="39" y="57"/>
                    <a:pt x="39" y="50"/>
                  </a:cubicBezTo>
                  <a:cubicBezTo>
                    <a:pt x="39" y="44"/>
                    <a:pt x="35" y="41"/>
                    <a:pt x="25" y="39"/>
                  </a:cubicBezTo>
                  <a:cubicBezTo>
                    <a:pt x="21" y="38"/>
                    <a:pt x="21" y="38"/>
                    <a:pt x="21" y="38"/>
                  </a:cubicBezTo>
                  <a:cubicBezTo>
                    <a:pt x="10" y="36"/>
                    <a:pt x="1" y="32"/>
                    <a:pt x="1" y="20"/>
                  </a:cubicBezTo>
                  <a:cubicBezTo>
                    <a:pt x="1" y="9"/>
                    <a:pt x="10" y="0"/>
                    <a:pt x="24" y="0"/>
                  </a:cubicBezTo>
                  <a:cubicBezTo>
                    <a:pt x="36" y="0"/>
                    <a:pt x="45" y="7"/>
                    <a:pt x="46"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 name="Freeform 10">
              <a:extLst>
                <a:ext uri="{FF2B5EF4-FFF2-40B4-BE49-F238E27FC236}">
                  <a16:creationId xmlns:a16="http://schemas.microsoft.com/office/drawing/2014/main" id="{92021761-3009-4144-ABB4-5D4E66EB2495}"/>
                </a:ext>
              </a:extLst>
            </p:cNvPr>
            <p:cNvSpPr>
              <a:spLocks/>
            </p:cNvSpPr>
            <p:nvPr/>
          </p:nvSpPr>
          <p:spPr bwMode="auto">
            <a:xfrm>
              <a:off x="5684" y="1417"/>
              <a:ext cx="215" cy="621"/>
            </a:xfrm>
            <a:custGeom>
              <a:avLst/>
              <a:gdLst>
                <a:gd name="T0" fmla="*/ 19 w 33"/>
                <a:gd name="T1" fmla="*/ 21 h 95"/>
                <a:gd name="T2" fmla="*/ 19 w 33"/>
                <a:gd name="T3" fmla="*/ 27 h 95"/>
                <a:gd name="T4" fmla="*/ 29 w 33"/>
                <a:gd name="T5" fmla="*/ 27 h 95"/>
                <a:gd name="T6" fmla="*/ 32 w 33"/>
                <a:gd name="T7" fmla="*/ 31 h 95"/>
                <a:gd name="T8" fmla="*/ 32 w 33"/>
                <a:gd name="T9" fmla="*/ 32 h 95"/>
                <a:gd name="T10" fmla="*/ 29 w 33"/>
                <a:gd name="T11" fmla="*/ 36 h 95"/>
                <a:gd name="T12" fmla="*/ 19 w 33"/>
                <a:gd name="T13" fmla="*/ 36 h 95"/>
                <a:gd name="T14" fmla="*/ 19 w 33"/>
                <a:gd name="T15" fmla="*/ 92 h 95"/>
                <a:gd name="T16" fmla="*/ 16 w 33"/>
                <a:gd name="T17" fmla="*/ 95 h 95"/>
                <a:gd name="T18" fmla="*/ 13 w 33"/>
                <a:gd name="T19" fmla="*/ 95 h 95"/>
                <a:gd name="T20" fmla="*/ 10 w 33"/>
                <a:gd name="T21" fmla="*/ 92 h 95"/>
                <a:gd name="T22" fmla="*/ 10 w 33"/>
                <a:gd name="T23" fmla="*/ 36 h 95"/>
                <a:gd name="T24" fmla="*/ 3 w 33"/>
                <a:gd name="T25" fmla="*/ 36 h 95"/>
                <a:gd name="T26" fmla="*/ 0 w 33"/>
                <a:gd name="T27" fmla="*/ 32 h 95"/>
                <a:gd name="T28" fmla="*/ 0 w 33"/>
                <a:gd name="T29" fmla="*/ 31 h 95"/>
                <a:gd name="T30" fmla="*/ 3 w 33"/>
                <a:gd name="T31" fmla="*/ 27 h 95"/>
                <a:gd name="T32" fmla="*/ 10 w 33"/>
                <a:gd name="T33" fmla="*/ 27 h 95"/>
                <a:gd name="T34" fmla="*/ 10 w 33"/>
                <a:gd name="T35" fmla="*/ 20 h 95"/>
                <a:gd name="T36" fmla="*/ 30 w 33"/>
                <a:gd name="T37" fmla="*/ 0 h 95"/>
                <a:gd name="T38" fmla="*/ 33 w 33"/>
                <a:gd name="T39" fmla="*/ 3 h 95"/>
                <a:gd name="T40" fmla="*/ 33 w 33"/>
                <a:gd name="T41" fmla="*/ 6 h 95"/>
                <a:gd name="T42" fmla="*/ 30 w 33"/>
                <a:gd name="T43" fmla="*/ 9 h 95"/>
                <a:gd name="T44" fmla="*/ 19 w 33"/>
                <a:gd name="T45" fmla="*/ 21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3" h="95">
                  <a:moveTo>
                    <a:pt x="19" y="21"/>
                  </a:moveTo>
                  <a:cubicBezTo>
                    <a:pt x="19" y="27"/>
                    <a:pt x="19" y="27"/>
                    <a:pt x="19" y="27"/>
                  </a:cubicBezTo>
                  <a:cubicBezTo>
                    <a:pt x="29" y="27"/>
                    <a:pt x="29" y="27"/>
                    <a:pt x="29" y="27"/>
                  </a:cubicBezTo>
                  <a:cubicBezTo>
                    <a:pt x="31" y="27"/>
                    <a:pt x="32" y="28"/>
                    <a:pt x="32" y="31"/>
                  </a:cubicBezTo>
                  <a:cubicBezTo>
                    <a:pt x="32" y="32"/>
                    <a:pt x="32" y="32"/>
                    <a:pt x="32" y="32"/>
                  </a:cubicBezTo>
                  <a:cubicBezTo>
                    <a:pt x="32" y="34"/>
                    <a:pt x="31" y="36"/>
                    <a:pt x="29" y="36"/>
                  </a:cubicBezTo>
                  <a:cubicBezTo>
                    <a:pt x="19" y="36"/>
                    <a:pt x="19" y="36"/>
                    <a:pt x="19" y="36"/>
                  </a:cubicBezTo>
                  <a:cubicBezTo>
                    <a:pt x="19" y="92"/>
                    <a:pt x="19" y="92"/>
                    <a:pt x="19" y="92"/>
                  </a:cubicBezTo>
                  <a:cubicBezTo>
                    <a:pt x="19" y="94"/>
                    <a:pt x="18" y="95"/>
                    <a:pt x="16" y="95"/>
                  </a:cubicBezTo>
                  <a:cubicBezTo>
                    <a:pt x="13" y="95"/>
                    <a:pt x="13" y="95"/>
                    <a:pt x="13" y="95"/>
                  </a:cubicBezTo>
                  <a:cubicBezTo>
                    <a:pt x="11" y="95"/>
                    <a:pt x="10" y="94"/>
                    <a:pt x="10" y="92"/>
                  </a:cubicBezTo>
                  <a:cubicBezTo>
                    <a:pt x="10" y="36"/>
                    <a:pt x="10" y="36"/>
                    <a:pt x="10" y="36"/>
                  </a:cubicBezTo>
                  <a:cubicBezTo>
                    <a:pt x="3" y="36"/>
                    <a:pt x="3" y="36"/>
                    <a:pt x="3" y="36"/>
                  </a:cubicBezTo>
                  <a:cubicBezTo>
                    <a:pt x="1" y="36"/>
                    <a:pt x="0" y="34"/>
                    <a:pt x="0" y="32"/>
                  </a:cubicBezTo>
                  <a:cubicBezTo>
                    <a:pt x="0" y="31"/>
                    <a:pt x="0" y="31"/>
                    <a:pt x="0" y="31"/>
                  </a:cubicBezTo>
                  <a:cubicBezTo>
                    <a:pt x="0" y="28"/>
                    <a:pt x="1" y="27"/>
                    <a:pt x="3" y="27"/>
                  </a:cubicBezTo>
                  <a:cubicBezTo>
                    <a:pt x="10" y="27"/>
                    <a:pt x="10" y="27"/>
                    <a:pt x="10" y="27"/>
                  </a:cubicBezTo>
                  <a:cubicBezTo>
                    <a:pt x="10" y="20"/>
                    <a:pt x="10" y="20"/>
                    <a:pt x="10" y="20"/>
                  </a:cubicBezTo>
                  <a:cubicBezTo>
                    <a:pt x="10" y="8"/>
                    <a:pt x="18" y="0"/>
                    <a:pt x="30" y="0"/>
                  </a:cubicBezTo>
                  <a:cubicBezTo>
                    <a:pt x="32" y="0"/>
                    <a:pt x="33" y="1"/>
                    <a:pt x="33" y="3"/>
                  </a:cubicBezTo>
                  <a:cubicBezTo>
                    <a:pt x="33" y="6"/>
                    <a:pt x="33" y="6"/>
                    <a:pt x="33" y="6"/>
                  </a:cubicBezTo>
                  <a:cubicBezTo>
                    <a:pt x="33" y="8"/>
                    <a:pt x="32" y="9"/>
                    <a:pt x="30" y="9"/>
                  </a:cubicBezTo>
                  <a:cubicBezTo>
                    <a:pt x="24" y="9"/>
                    <a:pt x="19" y="12"/>
                    <a:pt x="19"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 name="Freeform 11">
              <a:extLst>
                <a:ext uri="{FF2B5EF4-FFF2-40B4-BE49-F238E27FC236}">
                  <a16:creationId xmlns:a16="http://schemas.microsoft.com/office/drawing/2014/main" id="{8EAD4007-E332-4B33-9CB9-A7DB0F87566B}"/>
                </a:ext>
              </a:extLst>
            </p:cNvPr>
            <p:cNvSpPr>
              <a:spLocks noEditPoints="1"/>
            </p:cNvSpPr>
            <p:nvPr/>
          </p:nvSpPr>
          <p:spPr bwMode="auto">
            <a:xfrm>
              <a:off x="5952" y="1587"/>
              <a:ext cx="332" cy="458"/>
            </a:xfrm>
            <a:custGeom>
              <a:avLst/>
              <a:gdLst>
                <a:gd name="T0" fmla="*/ 51 w 51"/>
                <a:gd name="T1" fmla="*/ 24 h 70"/>
                <a:gd name="T2" fmla="*/ 51 w 51"/>
                <a:gd name="T3" fmla="*/ 47 h 70"/>
                <a:gd name="T4" fmla="*/ 26 w 51"/>
                <a:gd name="T5" fmla="*/ 70 h 70"/>
                <a:gd name="T6" fmla="*/ 0 w 51"/>
                <a:gd name="T7" fmla="*/ 47 h 70"/>
                <a:gd name="T8" fmla="*/ 0 w 51"/>
                <a:gd name="T9" fmla="*/ 24 h 70"/>
                <a:gd name="T10" fmla="*/ 26 w 51"/>
                <a:gd name="T11" fmla="*/ 0 h 70"/>
                <a:gd name="T12" fmla="*/ 51 w 51"/>
                <a:gd name="T13" fmla="*/ 24 h 70"/>
                <a:gd name="T14" fmla="*/ 9 w 51"/>
                <a:gd name="T15" fmla="*/ 25 h 70"/>
                <a:gd name="T16" fmla="*/ 9 w 51"/>
                <a:gd name="T17" fmla="*/ 45 h 70"/>
                <a:gd name="T18" fmla="*/ 26 w 51"/>
                <a:gd name="T19" fmla="*/ 61 h 70"/>
                <a:gd name="T20" fmla="*/ 42 w 51"/>
                <a:gd name="T21" fmla="*/ 45 h 70"/>
                <a:gd name="T22" fmla="*/ 42 w 51"/>
                <a:gd name="T23" fmla="*/ 25 h 70"/>
                <a:gd name="T24" fmla="*/ 26 w 51"/>
                <a:gd name="T25" fmla="*/ 9 h 70"/>
                <a:gd name="T26" fmla="*/ 9 w 51"/>
                <a:gd name="T27" fmla="*/ 25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 h="70">
                  <a:moveTo>
                    <a:pt x="51" y="24"/>
                  </a:moveTo>
                  <a:cubicBezTo>
                    <a:pt x="51" y="47"/>
                    <a:pt x="51" y="47"/>
                    <a:pt x="51" y="47"/>
                  </a:cubicBezTo>
                  <a:cubicBezTo>
                    <a:pt x="51" y="60"/>
                    <a:pt x="40" y="70"/>
                    <a:pt x="26" y="70"/>
                  </a:cubicBezTo>
                  <a:cubicBezTo>
                    <a:pt x="11" y="70"/>
                    <a:pt x="0" y="60"/>
                    <a:pt x="0" y="47"/>
                  </a:cubicBezTo>
                  <a:cubicBezTo>
                    <a:pt x="0" y="24"/>
                    <a:pt x="0" y="24"/>
                    <a:pt x="0" y="24"/>
                  </a:cubicBezTo>
                  <a:cubicBezTo>
                    <a:pt x="0" y="10"/>
                    <a:pt x="11" y="0"/>
                    <a:pt x="26" y="0"/>
                  </a:cubicBezTo>
                  <a:cubicBezTo>
                    <a:pt x="40" y="0"/>
                    <a:pt x="51" y="10"/>
                    <a:pt x="51" y="24"/>
                  </a:cubicBezTo>
                  <a:close/>
                  <a:moveTo>
                    <a:pt x="9" y="25"/>
                  </a:moveTo>
                  <a:cubicBezTo>
                    <a:pt x="9" y="45"/>
                    <a:pt x="9" y="45"/>
                    <a:pt x="9" y="45"/>
                  </a:cubicBezTo>
                  <a:cubicBezTo>
                    <a:pt x="9" y="56"/>
                    <a:pt x="16" y="61"/>
                    <a:pt x="26" y="61"/>
                  </a:cubicBezTo>
                  <a:cubicBezTo>
                    <a:pt x="35" y="61"/>
                    <a:pt x="42" y="56"/>
                    <a:pt x="42" y="45"/>
                  </a:cubicBezTo>
                  <a:cubicBezTo>
                    <a:pt x="42" y="25"/>
                    <a:pt x="42" y="25"/>
                    <a:pt x="42" y="25"/>
                  </a:cubicBezTo>
                  <a:cubicBezTo>
                    <a:pt x="42" y="14"/>
                    <a:pt x="35" y="9"/>
                    <a:pt x="26" y="9"/>
                  </a:cubicBezTo>
                  <a:cubicBezTo>
                    <a:pt x="16" y="9"/>
                    <a:pt x="9" y="14"/>
                    <a:pt x="9"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 name="Freeform 12">
              <a:extLst>
                <a:ext uri="{FF2B5EF4-FFF2-40B4-BE49-F238E27FC236}">
                  <a16:creationId xmlns:a16="http://schemas.microsoft.com/office/drawing/2014/main" id="{BE4E2166-10E7-46E1-8897-3669F147AD96}"/>
                </a:ext>
              </a:extLst>
            </p:cNvPr>
            <p:cNvSpPr>
              <a:spLocks/>
            </p:cNvSpPr>
            <p:nvPr/>
          </p:nvSpPr>
          <p:spPr bwMode="auto">
            <a:xfrm>
              <a:off x="6395" y="1594"/>
              <a:ext cx="189" cy="444"/>
            </a:xfrm>
            <a:custGeom>
              <a:avLst/>
              <a:gdLst>
                <a:gd name="T0" fmla="*/ 29 w 29"/>
                <a:gd name="T1" fmla="*/ 3 h 68"/>
                <a:gd name="T2" fmla="*/ 29 w 29"/>
                <a:gd name="T3" fmla="*/ 7 h 68"/>
                <a:gd name="T4" fmla="*/ 26 w 29"/>
                <a:gd name="T5" fmla="*/ 10 h 68"/>
                <a:gd name="T6" fmla="*/ 10 w 29"/>
                <a:gd name="T7" fmla="*/ 28 h 68"/>
                <a:gd name="T8" fmla="*/ 10 w 29"/>
                <a:gd name="T9" fmla="*/ 65 h 68"/>
                <a:gd name="T10" fmla="*/ 6 w 29"/>
                <a:gd name="T11" fmla="*/ 68 h 68"/>
                <a:gd name="T12" fmla="*/ 4 w 29"/>
                <a:gd name="T13" fmla="*/ 68 h 68"/>
                <a:gd name="T14" fmla="*/ 0 w 29"/>
                <a:gd name="T15" fmla="*/ 65 h 68"/>
                <a:gd name="T16" fmla="*/ 0 w 29"/>
                <a:gd name="T17" fmla="*/ 4 h 68"/>
                <a:gd name="T18" fmla="*/ 4 w 29"/>
                <a:gd name="T19" fmla="*/ 0 h 68"/>
                <a:gd name="T20" fmla="*/ 6 w 29"/>
                <a:gd name="T21" fmla="*/ 0 h 68"/>
                <a:gd name="T22" fmla="*/ 9 w 29"/>
                <a:gd name="T23" fmla="*/ 4 h 68"/>
                <a:gd name="T24" fmla="*/ 9 w 29"/>
                <a:gd name="T25" fmla="*/ 10 h 68"/>
                <a:gd name="T26" fmla="*/ 26 w 29"/>
                <a:gd name="T27" fmla="*/ 0 h 68"/>
                <a:gd name="T28" fmla="*/ 29 w 29"/>
                <a:gd name="T29" fmla="*/ 3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 h="68">
                  <a:moveTo>
                    <a:pt x="29" y="3"/>
                  </a:moveTo>
                  <a:cubicBezTo>
                    <a:pt x="29" y="7"/>
                    <a:pt x="29" y="7"/>
                    <a:pt x="29" y="7"/>
                  </a:cubicBezTo>
                  <a:cubicBezTo>
                    <a:pt x="29" y="9"/>
                    <a:pt x="28" y="10"/>
                    <a:pt x="26" y="10"/>
                  </a:cubicBezTo>
                  <a:cubicBezTo>
                    <a:pt x="14" y="10"/>
                    <a:pt x="10" y="16"/>
                    <a:pt x="10" y="28"/>
                  </a:cubicBezTo>
                  <a:cubicBezTo>
                    <a:pt x="10" y="65"/>
                    <a:pt x="10" y="65"/>
                    <a:pt x="10" y="65"/>
                  </a:cubicBezTo>
                  <a:cubicBezTo>
                    <a:pt x="10" y="67"/>
                    <a:pt x="9" y="68"/>
                    <a:pt x="6" y="68"/>
                  </a:cubicBezTo>
                  <a:cubicBezTo>
                    <a:pt x="4" y="68"/>
                    <a:pt x="4" y="68"/>
                    <a:pt x="4" y="68"/>
                  </a:cubicBezTo>
                  <a:cubicBezTo>
                    <a:pt x="1" y="68"/>
                    <a:pt x="0" y="67"/>
                    <a:pt x="0" y="65"/>
                  </a:cubicBezTo>
                  <a:cubicBezTo>
                    <a:pt x="0" y="4"/>
                    <a:pt x="0" y="4"/>
                    <a:pt x="0" y="4"/>
                  </a:cubicBezTo>
                  <a:cubicBezTo>
                    <a:pt x="0" y="1"/>
                    <a:pt x="1" y="0"/>
                    <a:pt x="4" y="0"/>
                  </a:cubicBezTo>
                  <a:cubicBezTo>
                    <a:pt x="6" y="0"/>
                    <a:pt x="6" y="0"/>
                    <a:pt x="6" y="0"/>
                  </a:cubicBezTo>
                  <a:cubicBezTo>
                    <a:pt x="8" y="0"/>
                    <a:pt x="9" y="1"/>
                    <a:pt x="9" y="4"/>
                  </a:cubicBezTo>
                  <a:cubicBezTo>
                    <a:pt x="9" y="10"/>
                    <a:pt x="9" y="10"/>
                    <a:pt x="9" y="10"/>
                  </a:cubicBezTo>
                  <a:cubicBezTo>
                    <a:pt x="12" y="3"/>
                    <a:pt x="18" y="0"/>
                    <a:pt x="26" y="0"/>
                  </a:cubicBezTo>
                  <a:cubicBezTo>
                    <a:pt x="29" y="0"/>
                    <a:pt x="29" y="1"/>
                    <a:pt x="29"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0" name="Freeform 13">
              <a:extLst>
                <a:ext uri="{FF2B5EF4-FFF2-40B4-BE49-F238E27FC236}">
                  <a16:creationId xmlns:a16="http://schemas.microsoft.com/office/drawing/2014/main" id="{D48E64CC-A5DA-45B3-AAF1-3FA41892EC19}"/>
                </a:ext>
              </a:extLst>
            </p:cNvPr>
            <p:cNvSpPr>
              <a:spLocks/>
            </p:cNvSpPr>
            <p:nvPr/>
          </p:nvSpPr>
          <p:spPr bwMode="auto">
            <a:xfrm>
              <a:off x="6668" y="1587"/>
              <a:ext cx="522" cy="451"/>
            </a:xfrm>
            <a:custGeom>
              <a:avLst/>
              <a:gdLst>
                <a:gd name="T0" fmla="*/ 80 w 80"/>
                <a:gd name="T1" fmla="*/ 22 h 69"/>
                <a:gd name="T2" fmla="*/ 80 w 80"/>
                <a:gd name="T3" fmla="*/ 66 h 69"/>
                <a:gd name="T4" fmla="*/ 77 w 80"/>
                <a:gd name="T5" fmla="*/ 69 h 69"/>
                <a:gd name="T6" fmla="*/ 74 w 80"/>
                <a:gd name="T7" fmla="*/ 69 h 69"/>
                <a:gd name="T8" fmla="*/ 71 w 80"/>
                <a:gd name="T9" fmla="*/ 66 h 69"/>
                <a:gd name="T10" fmla="*/ 71 w 80"/>
                <a:gd name="T11" fmla="*/ 23 h 69"/>
                <a:gd name="T12" fmla="*/ 58 w 80"/>
                <a:gd name="T13" fmla="*/ 9 h 69"/>
                <a:gd name="T14" fmla="*/ 45 w 80"/>
                <a:gd name="T15" fmla="*/ 23 h 69"/>
                <a:gd name="T16" fmla="*/ 45 w 80"/>
                <a:gd name="T17" fmla="*/ 66 h 69"/>
                <a:gd name="T18" fmla="*/ 42 w 80"/>
                <a:gd name="T19" fmla="*/ 69 h 69"/>
                <a:gd name="T20" fmla="*/ 39 w 80"/>
                <a:gd name="T21" fmla="*/ 69 h 69"/>
                <a:gd name="T22" fmla="*/ 36 w 80"/>
                <a:gd name="T23" fmla="*/ 66 h 69"/>
                <a:gd name="T24" fmla="*/ 36 w 80"/>
                <a:gd name="T25" fmla="*/ 23 h 69"/>
                <a:gd name="T26" fmla="*/ 23 w 80"/>
                <a:gd name="T27" fmla="*/ 9 h 69"/>
                <a:gd name="T28" fmla="*/ 9 w 80"/>
                <a:gd name="T29" fmla="*/ 23 h 69"/>
                <a:gd name="T30" fmla="*/ 9 w 80"/>
                <a:gd name="T31" fmla="*/ 66 h 69"/>
                <a:gd name="T32" fmla="*/ 6 w 80"/>
                <a:gd name="T33" fmla="*/ 69 h 69"/>
                <a:gd name="T34" fmla="*/ 3 w 80"/>
                <a:gd name="T35" fmla="*/ 69 h 69"/>
                <a:gd name="T36" fmla="*/ 0 w 80"/>
                <a:gd name="T37" fmla="*/ 66 h 69"/>
                <a:gd name="T38" fmla="*/ 0 w 80"/>
                <a:gd name="T39" fmla="*/ 5 h 69"/>
                <a:gd name="T40" fmla="*/ 3 w 80"/>
                <a:gd name="T41" fmla="*/ 1 h 69"/>
                <a:gd name="T42" fmla="*/ 6 w 80"/>
                <a:gd name="T43" fmla="*/ 1 h 69"/>
                <a:gd name="T44" fmla="*/ 9 w 80"/>
                <a:gd name="T45" fmla="*/ 5 h 69"/>
                <a:gd name="T46" fmla="*/ 9 w 80"/>
                <a:gd name="T47" fmla="*/ 8 h 69"/>
                <a:gd name="T48" fmla="*/ 23 w 80"/>
                <a:gd name="T49" fmla="*/ 0 h 69"/>
                <a:gd name="T50" fmla="*/ 41 w 80"/>
                <a:gd name="T51" fmla="*/ 9 h 69"/>
                <a:gd name="T52" fmla="*/ 59 w 80"/>
                <a:gd name="T53" fmla="*/ 0 h 69"/>
                <a:gd name="T54" fmla="*/ 80 w 80"/>
                <a:gd name="T55" fmla="*/ 22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0" h="69">
                  <a:moveTo>
                    <a:pt x="80" y="22"/>
                  </a:moveTo>
                  <a:cubicBezTo>
                    <a:pt x="80" y="66"/>
                    <a:pt x="80" y="66"/>
                    <a:pt x="80" y="66"/>
                  </a:cubicBezTo>
                  <a:cubicBezTo>
                    <a:pt x="80" y="68"/>
                    <a:pt x="79" y="69"/>
                    <a:pt x="77" y="69"/>
                  </a:cubicBezTo>
                  <a:cubicBezTo>
                    <a:pt x="74" y="69"/>
                    <a:pt x="74" y="69"/>
                    <a:pt x="74" y="69"/>
                  </a:cubicBezTo>
                  <a:cubicBezTo>
                    <a:pt x="72" y="69"/>
                    <a:pt x="71" y="68"/>
                    <a:pt x="71" y="66"/>
                  </a:cubicBezTo>
                  <a:cubicBezTo>
                    <a:pt x="71" y="23"/>
                    <a:pt x="71" y="23"/>
                    <a:pt x="71" y="23"/>
                  </a:cubicBezTo>
                  <a:cubicBezTo>
                    <a:pt x="71" y="14"/>
                    <a:pt x="66" y="9"/>
                    <a:pt x="58" y="9"/>
                  </a:cubicBezTo>
                  <a:cubicBezTo>
                    <a:pt x="50" y="9"/>
                    <a:pt x="45" y="14"/>
                    <a:pt x="45" y="23"/>
                  </a:cubicBezTo>
                  <a:cubicBezTo>
                    <a:pt x="45" y="66"/>
                    <a:pt x="45" y="66"/>
                    <a:pt x="45" y="66"/>
                  </a:cubicBezTo>
                  <a:cubicBezTo>
                    <a:pt x="45" y="68"/>
                    <a:pt x="44" y="69"/>
                    <a:pt x="42" y="69"/>
                  </a:cubicBezTo>
                  <a:cubicBezTo>
                    <a:pt x="39" y="69"/>
                    <a:pt x="39" y="69"/>
                    <a:pt x="39" y="69"/>
                  </a:cubicBezTo>
                  <a:cubicBezTo>
                    <a:pt x="37" y="69"/>
                    <a:pt x="36" y="68"/>
                    <a:pt x="36" y="66"/>
                  </a:cubicBezTo>
                  <a:cubicBezTo>
                    <a:pt x="36" y="23"/>
                    <a:pt x="36" y="23"/>
                    <a:pt x="36" y="23"/>
                  </a:cubicBezTo>
                  <a:cubicBezTo>
                    <a:pt x="36" y="14"/>
                    <a:pt x="31" y="9"/>
                    <a:pt x="23" y="9"/>
                  </a:cubicBezTo>
                  <a:cubicBezTo>
                    <a:pt x="14" y="9"/>
                    <a:pt x="9" y="14"/>
                    <a:pt x="9" y="23"/>
                  </a:cubicBezTo>
                  <a:cubicBezTo>
                    <a:pt x="9" y="66"/>
                    <a:pt x="9" y="66"/>
                    <a:pt x="9" y="66"/>
                  </a:cubicBezTo>
                  <a:cubicBezTo>
                    <a:pt x="9" y="68"/>
                    <a:pt x="8" y="69"/>
                    <a:pt x="6" y="69"/>
                  </a:cubicBezTo>
                  <a:cubicBezTo>
                    <a:pt x="3" y="69"/>
                    <a:pt x="3" y="69"/>
                    <a:pt x="3" y="69"/>
                  </a:cubicBezTo>
                  <a:cubicBezTo>
                    <a:pt x="1" y="69"/>
                    <a:pt x="0" y="68"/>
                    <a:pt x="0" y="66"/>
                  </a:cubicBezTo>
                  <a:cubicBezTo>
                    <a:pt x="0" y="5"/>
                    <a:pt x="0" y="5"/>
                    <a:pt x="0" y="5"/>
                  </a:cubicBezTo>
                  <a:cubicBezTo>
                    <a:pt x="0" y="2"/>
                    <a:pt x="1" y="1"/>
                    <a:pt x="3" y="1"/>
                  </a:cubicBezTo>
                  <a:cubicBezTo>
                    <a:pt x="6" y="1"/>
                    <a:pt x="6" y="1"/>
                    <a:pt x="6" y="1"/>
                  </a:cubicBezTo>
                  <a:cubicBezTo>
                    <a:pt x="8" y="1"/>
                    <a:pt x="9" y="2"/>
                    <a:pt x="9" y="5"/>
                  </a:cubicBezTo>
                  <a:cubicBezTo>
                    <a:pt x="9" y="8"/>
                    <a:pt x="9" y="8"/>
                    <a:pt x="9" y="8"/>
                  </a:cubicBezTo>
                  <a:cubicBezTo>
                    <a:pt x="12" y="3"/>
                    <a:pt x="16" y="0"/>
                    <a:pt x="23" y="0"/>
                  </a:cubicBezTo>
                  <a:cubicBezTo>
                    <a:pt x="31" y="0"/>
                    <a:pt x="38" y="4"/>
                    <a:pt x="41" y="9"/>
                  </a:cubicBezTo>
                  <a:cubicBezTo>
                    <a:pt x="45" y="4"/>
                    <a:pt x="51" y="0"/>
                    <a:pt x="59" y="0"/>
                  </a:cubicBezTo>
                  <a:cubicBezTo>
                    <a:pt x="72" y="0"/>
                    <a:pt x="80" y="10"/>
                    <a:pt x="80"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1" name="Freeform 14">
              <a:extLst>
                <a:ext uri="{FF2B5EF4-FFF2-40B4-BE49-F238E27FC236}">
                  <a16:creationId xmlns:a16="http://schemas.microsoft.com/office/drawing/2014/main" id="{2CA85D8B-E914-4D9E-A8A9-E83B4B519B8D}"/>
                </a:ext>
              </a:extLst>
            </p:cNvPr>
            <p:cNvSpPr>
              <a:spLocks noEditPoints="1"/>
            </p:cNvSpPr>
            <p:nvPr/>
          </p:nvSpPr>
          <p:spPr bwMode="auto">
            <a:xfrm>
              <a:off x="7281" y="1417"/>
              <a:ext cx="111" cy="621"/>
            </a:xfrm>
            <a:custGeom>
              <a:avLst/>
              <a:gdLst>
                <a:gd name="T0" fmla="*/ 8 w 17"/>
                <a:gd name="T1" fmla="*/ 92 h 95"/>
                <a:gd name="T2" fmla="*/ 8 w 17"/>
                <a:gd name="T3" fmla="*/ 36 h 95"/>
                <a:gd name="T4" fmla="*/ 3 w 17"/>
                <a:gd name="T5" fmla="*/ 36 h 95"/>
                <a:gd name="T6" fmla="*/ 0 w 17"/>
                <a:gd name="T7" fmla="*/ 32 h 95"/>
                <a:gd name="T8" fmla="*/ 0 w 17"/>
                <a:gd name="T9" fmla="*/ 31 h 95"/>
                <a:gd name="T10" fmla="*/ 3 w 17"/>
                <a:gd name="T11" fmla="*/ 27 h 95"/>
                <a:gd name="T12" fmla="*/ 14 w 17"/>
                <a:gd name="T13" fmla="*/ 27 h 95"/>
                <a:gd name="T14" fmla="*/ 17 w 17"/>
                <a:gd name="T15" fmla="*/ 31 h 95"/>
                <a:gd name="T16" fmla="*/ 17 w 17"/>
                <a:gd name="T17" fmla="*/ 92 h 95"/>
                <a:gd name="T18" fmla="*/ 14 w 17"/>
                <a:gd name="T19" fmla="*/ 95 h 95"/>
                <a:gd name="T20" fmla="*/ 11 w 17"/>
                <a:gd name="T21" fmla="*/ 95 h 95"/>
                <a:gd name="T22" fmla="*/ 8 w 17"/>
                <a:gd name="T23" fmla="*/ 92 h 95"/>
                <a:gd name="T24" fmla="*/ 17 w 17"/>
                <a:gd name="T25" fmla="*/ 3 h 95"/>
                <a:gd name="T26" fmla="*/ 17 w 17"/>
                <a:gd name="T27" fmla="*/ 10 h 95"/>
                <a:gd name="T28" fmla="*/ 14 w 17"/>
                <a:gd name="T29" fmla="*/ 13 h 95"/>
                <a:gd name="T30" fmla="*/ 9 w 17"/>
                <a:gd name="T31" fmla="*/ 13 h 95"/>
                <a:gd name="T32" fmla="*/ 6 w 17"/>
                <a:gd name="T33" fmla="*/ 10 h 95"/>
                <a:gd name="T34" fmla="*/ 6 w 17"/>
                <a:gd name="T35" fmla="*/ 3 h 95"/>
                <a:gd name="T36" fmla="*/ 9 w 17"/>
                <a:gd name="T37" fmla="*/ 0 h 95"/>
                <a:gd name="T38" fmla="*/ 14 w 17"/>
                <a:gd name="T39" fmla="*/ 0 h 95"/>
                <a:gd name="T40" fmla="*/ 17 w 17"/>
                <a:gd name="T41" fmla="*/ 3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 h="95">
                  <a:moveTo>
                    <a:pt x="8" y="92"/>
                  </a:moveTo>
                  <a:cubicBezTo>
                    <a:pt x="8" y="36"/>
                    <a:pt x="8" y="36"/>
                    <a:pt x="8" y="36"/>
                  </a:cubicBezTo>
                  <a:cubicBezTo>
                    <a:pt x="3" y="36"/>
                    <a:pt x="3" y="36"/>
                    <a:pt x="3" y="36"/>
                  </a:cubicBezTo>
                  <a:cubicBezTo>
                    <a:pt x="1" y="36"/>
                    <a:pt x="0" y="34"/>
                    <a:pt x="0" y="32"/>
                  </a:cubicBezTo>
                  <a:cubicBezTo>
                    <a:pt x="0" y="31"/>
                    <a:pt x="0" y="31"/>
                    <a:pt x="0" y="31"/>
                  </a:cubicBezTo>
                  <a:cubicBezTo>
                    <a:pt x="0" y="28"/>
                    <a:pt x="1" y="27"/>
                    <a:pt x="3" y="27"/>
                  </a:cubicBezTo>
                  <a:cubicBezTo>
                    <a:pt x="14" y="27"/>
                    <a:pt x="14" y="27"/>
                    <a:pt x="14" y="27"/>
                  </a:cubicBezTo>
                  <a:cubicBezTo>
                    <a:pt x="16" y="27"/>
                    <a:pt x="17" y="28"/>
                    <a:pt x="17" y="31"/>
                  </a:cubicBezTo>
                  <a:cubicBezTo>
                    <a:pt x="17" y="92"/>
                    <a:pt x="17" y="92"/>
                    <a:pt x="17" y="92"/>
                  </a:cubicBezTo>
                  <a:cubicBezTo>
                    <a:pt x="17" y="94"/>
                    <a:pt x="16" y="95"/>
                    <a:pt x="14" y="95"/>
                  </a:cubicBezTo>
                  <a:cubicBezTo>
                    <a:pt x="11" y="95"/>
                    <a:pt x="11" y="95"/>
                    <a:pt x="11" y="95"/>
                  </a:cubicBezTo>
                  <a:cubicBezTo>
                    <a:pt x="9" y="95"/>
                    <a:pt x="8" y="94"/>
                    <a:pt x="8" y="92"/>
                  </a:cubicBezTo>
                  <a:close/>
                  <a:moveTo>
                    <a:pt x="17" y="3"/>
                  </a:moveTo>
                  <a:cubicBezTo>
                    <a:pt x="17" y="10"/>
                    <a:pt x="17" y="10"/>
                    <a:pt x="17" y="10"/>
                  </a:cubicBezTo>
                  <a:cubicBezTo>
                    <a:pt x="17" y="12"/>
                    <a:pt x="16" y="13"/>
                    <a:pt x="14" y="13"/>
                  </a:cubicBezTo>
                  <a:cubicBezTo>
                    <a:pt x="9" y="13"/>
                    <a:pt x="9" y="13"/>
                    <a:pt x="9" y="13"/>
                  </a:cubicBezTo>
                  <a:cubicBezTo>
                    <a:pt x="7" y="13"/>
                    <a:pt x="6" y="12"/>
                    <a:pt x="6" y="10"/>
                  </a:cubicBezTo>
                  <a:cubicBezTo>
                    <a:pt x="6" y="3"/>
                    <a:pt x="6" y="3"/>
                    <a:pt x="6" y="3"/>
                  </a:cubicBezTo>
                  <a:cubicBezTo>
                    <a:pt x="6" y="1"/>
                    <a:pt x="7" y="0"/>
                    <a:pt x="9" y="0"/>
                  </a:cubicBezTo>
                  <a:cubicBezTo>
                    <a:pt x="14" y="0"/>
                    <a:pt x="14" y="0"/>
                    <a:pt x="14" y="0"/>
                  </a:cubicBezTo>
                  <a:cubicBezTo>
                    <a:pt x="16" y="0"/>
                    <a:pt x="17" y="1"/>
                    <a:pt x="17"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2" name="Freeform 15">
              <a:extLst>
                <a:ext uri="{FF2B5EF4-FFF2-40B4-BE49-F238E27FC236}">
                  <a16:creationId xmlns:a16="http://schemas.microsoft.com/office/drawing/2014/main" id="{1816FB79-055F-4B3C-B78A-729B5EC3770B}"/>
                </a:ext>
              </a:extLst>
            </p:cNvPr>
            <p:cNvSpPr>
              <a:spLocks/>
            </p:cNvSpPr>
            <p:nvPr/>
          </p:nvSpPr>
          <p:spPr bwMode="auto">
            <a:xfrm>
              <a:off x="7529" y="1587"/>
              <a:ext cx="319" cy="451"/>
            </a:xfrm>
            <a:custGeom>
              <a:avLst/>
              <a:gdLst>
                <a:gd name="T0" fmla="*/ 49 w 49"/>
                <a:gd name="T1" fmla="*/ 23 h 69"/>
                <a:gd name="T2" fmla="*/ 49 w 49"/>
                <a:gd name="T3" fmla="*/ 66 h 69"/>
                <a:gd name="T4" fmla="*/ 46 w 49"/>
                <a:gd name="T5" fmla="*/ 69 h 69"/>
                <a:gd name="T6" fmla="*/ 43 w 49"/>
                <a:gd name="T7" fmla="*/ 69 h 69"/>
                <a:gd name="T8" fmla="*/ 40 w 49"/>
                <a:gd name="T9" fmla="*/ 66 h 69"/>
                <a:gd name="T10" fmla="*/ 40 w 49"/>
                <a:gd name="T11" fmla="*/ 25 h 69"/>
                <a:gd name="T12" fmla="*/ 25 w 49"/>
                <a:gd name="T13" fmla="*/ 9 h 69"/>
                <a:gd name="T14" fmla="*/ 9 w 49"/>
                <a:gd name="T15" fmla="*/ 25 h 69"/>
                <a:gd name="T16" fmla="*/ 9 w 49"/>
                <a:gd name="T17" fmla="*/ 66 h 69"/>
                <a:gd name="T18" fmla="*/ 6 w 49"/>
                <a:gd name="T19" fmla="*/ 69 h 69"/>
                <a:gd name="T20" fmla="*/ 3 w 49"/>
                <a:gd name="T21" fmla="*/ 69 h 69"/>
                <a:gd name="T22" fmla="*/ 0 w 49"/>
                <a:gd name="T23" fmla="*/ 66 h 69"/>
                <a:gd name="T24" fmla="*/ 0 w 49"/>
                <a:gd name="T25" fmla="*/ 5 h 69"/>
                <a:gd name="T26" fmla="*/ 3 w 49"/>
                <a:gd name="T27" fmla="*/ 1 h 69"/>
                <a:gd name="T28" fmla="*/ 5 w 49"/>
                <a:gd name="T29" fmla="*/ 1 h 69"/>
                <a:gd name="T30" fmla="*/ 8 w 49"/>
                <a:gd name="T31" fmla="*/ 5 h 69"/>
                <a:gd name="T32" fmla="*/ 8 w 49"/>
                <a:gd name="T33" fmla="*/ 8 h 69"/>
                <a:gd name="T34" fmla="*/ 26 w 49"/>
                <a:gd name="T35" fmla="*/ 0 h 69"/>
                <a:gd name="T36" fmla="*/ 49 w 49"/>
                <a:gd name="T37" fmla="*/ 23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9" h="69">
                  <a:moveTo>
                    <a:pt x="49" y="23"/>
                  </a:moveTo>
                  <a:cubicBezTo>
                    <a:pt x="49" y="66"/>
                    <a:pt x="49" y="66"/>
                    <a:pt x="49" y="66"/>
                  </a:cubicBezTo>
                  <a:cubicBezTo>
                    <a:pt x="49" y="68"/>
                    <a:pt x="48" y="69"/>
                    <a:pt x="46" y="69"/>
                  </a:cubicBezTo>
                  <a:cubicBezTo>
                    <a:pt x="43" y="69"/>
                    <a:pt x="43" y="69"/>
                    <a:pt x="43" y="69"/>
                  </a:cubicBezTo>
                  <a:cubicBezTo>
                    <a:pt x="41" y="69"/>
                    <a:pt x="40" y="68"/>
                    <a:pt x="40" y="66"/>
                  </a:cubicBezTo>
                  <a:cubicBezTo>
                    <a:pt x="40" y="25"/>
                    <a:pt x="40" y="25"/>
                    <a:pt x="40" y="25"/>
                  </a:cubicBezTo>
                  <a:cubicBezTo>
                    <a:pt x="40" y="14"/>
                    <a:pt x="34" y="9"/>
                    <a:pt x="25" y="9"/>
                  </a:cubicBezTo>
                  <a:cubicBezTo>
                    <a:pt x="15" y="9"/>
                    <a:pt x="9" y="14"/>
                    <a:pt x="9" y="25"/>
                  </a:cubicBezTo>
                  <a:cubicBezTo>
                    <a:pt x="9" y="66"/>
                    <a:pt x="9" y="66"/>
                    <a:pt x="9" y="66"/>
                  </a:cubicBezTo>
                  <a:cubicBezTo>
                    <a:pt x="9" y="68"/>
                    <a:pt x="8" y="69"/>
                    <a:pt x="6" y="69"/>
                  </a:cubicBezTo>
                  <a:cubicBezTo>
                    <a:pt x="3" y="69"/>
                    <a:pt x="3" y="69"/>
                    <a:pt x="3" y="69"/>
                  </a:cubicBezTo>
                  <a:cubicBezTo>
                    <a:pt x="1" y="69"/>
                    <a:pt x="0" y="68"/>
                    <a:pt x="0" y="66"/>
                  </a:cubicBezTo>
                  <a:cubicBezTo>
                    <a:pt x="0" y="5"/>
                    <a:pt x="0" y="5"/>
                    <a:pt x="0" y="5"/>
                  </a:cubicBezTo>
                  <a:cubicBezTo>
                    <a:pt x="0" y="2"/>
                    <a:pt x="1" y="1"/>
                    <a:pt x="3" y="1"/>
                  </a:cubicBezTo>
                  <a:cubicBezTo>
                    <a:pt x="5" y="1"/>
                    <a:pt x="5" y="1"/>
                    <a:pt x="5" y="1"/>
                  </a:cubicBezTo>
                  <a:cubicBezTo>
                    <a:pt x="7" y="1"/>
                    <a:pt x="8" y="2"/>
                    <a:pt x="8" y="5"/>
                  </a:cubicBezTo>
                  <a:cubicBezTo>
                    <a:pt x="8" y="8"/>
                    <a:pt x="8" y="8"/>
                    <a:pt x="8" y="8"/>
                  </a:cubicBezTo>
                  <a:cubicBezTo>
                    <a:pt x="12" y="3"/>
                    <a:pt x="18" y="0"/>
                    <a:pt x="26" y="0"/>
                  </a:cubicBezTo>
                  <a:cubicBezTo>
                    <a:pt x="40" y="0"/>
                    <a:pt x="49" y="10"/>
                    <a:pt x="49"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3" name="Freeform 16">
              <a:extLst>
                <a:ext uri="{FF2B5EF4-FFF2-40B4-BE49-F238E27FC236}">
                  <a16:creationId xmlns:a16="http://schemas.microsoft.com/office/drawing/2014/main" id="{E9004E9D-B5A3-43E1-8E72-6874B7A63E60}"/>
                </a:ext>
              </a:extLst>
            </p:cNvPr>
            <p:cNvSpPr>
              <a:spLocks noEditPoints="1"/>
            </p:cNvSpPr>
            <p:nvPr/>
          </p:nvSpPr>
          <p:spPr bwMode="auto">
            <a:xfrm>
              <a:off x="7959" y="1587"/>
              <a:ext cx="326" cy="628"/>
            </a:xfrm>
            <a:custGeom>
              <a:avLst/>
              <a:gdLst>
                <a:gd name="T0" fmla="*/ 50 w 50"/>
                <a:gd name="T1" fmla="*/ 5 h 96"/>
                <a:gd name="T2" fmla="*/ 50 w 50"/>
                <a:gd name="T3" fmla="*/ 73 h 96"/>
                <a:gd name="T4" fmla="*/ 25 w 50"/>
                <a:gd name="T5" fmla="*/ 96 h 96"/>
                <a:gd name="T6" fmla="*/ 0 w 50"/>
                <a:gd name="T7" fmla="*/ 76 h 96"/>
                <a:gd name="T8" fmla="*/ 3 w 50"/>
                <a:gd name="T9" fmla="*/ 73 h 96"/>
                <a:gd name="T10" fmla="*/ 6 w 50"/>
                <a:gd name="T11" fmla="*/ 73 h 96"/>
                <a:gd name="T12" fmla="*/ 10 w 50"/>
                <a:gd name="T13" fmla="*/ 76 h 96"/>
                <a:gd name="T14" fmla="*/ 25 w 50"/>
                <a:gd name="T15" fmla="*/ 88 h 96"/>
                <a:gd name="T16" fmla="*/ 41 w 50"/>
                <a:gd name="T17" fmla="*/ 72 h 96"/>
                <a:gd name="T18" fmla="*/ 41 w 50"/>
                <a:gd name="T19" fmla="*/ 60 h 96"/>
                <a:gd name="T20" fmla="*/ 24 w 50"/>
                <a:gd name="T21" fmla="*/ 68 h 96"/>
                <a:gd name="T22" fmla="*/ 0 w 50"/>
                <a:gd name="T23" fmla="*/ 44 h 96"/>
                <a:gd name="T24" fmla="*/ 0 w 50"/>
                <a:gd name="T25" fmla="*/ 24 h 96"/>
                <a:gd name="T26" fmla="*/ 24 w 50"/>
                <a:gd name="T27" fmla="*/ 0 h 96"/>
                <a:gd name="T28" fmla="*/ 41 w 50"/>
                <a:gd name="T29" fmla="*/ 8 h 96"/>
                <a:gd name="T30" fmla="*/ 41 w 50"/>
                <a:gd name="T31" fmla="*/ 5 h 96"/>
                <a:gd name="T32" fmla="*/ 45 w 50"/>
                <a:gd name="T33" fmla="*/ 1 h 96"/>
                <a:gd name="T34" fmla="*/ 47 w 50"/>
                <a:gd name="T35" fmla="*/ 1 h 96"/>
                <a:gd name="T36" fmla="*/ 50 w 50"/>
                <a:gd name="T37" fmla="*/ 5 h 96"/>
                <a:gd name="T38" fmla="*/ 41 w 50"/>
                <a:gd name="T39" fmla="*/ 43 h 96"/>
                <a:gd name="T40" fmla="*/ 41 w 50"/>
                <a:gd name="T41" fmla="*/ 25 h 96"/>
                <a:gd name="T42" fmla="*/ 25 w 50"/>
                <a:gd name="T43" fmla="*/ 9 h 96"/>
                <a:gd name="T44" fmla="*/ 10 w 50"/>
                <a:gd name="T45" fmla="*/ 25 h 96"/>
                <a:gd name="T46" fmla="*/ 10 w 50"/>
                <a:gd name="T47" fmla="*/ 43 h 96"/>
                <a:gd name="T48" fmla="*/ 25 w 50"/>
                <a:gd name="T49" fmla="*/ 59 h 96"/>
                <a:gd name="T50" fmla="*/ 41 w 50"/>
                <a:gd name="T51" fmla="*/ 43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 h="96">
                  <a:moveTo>
                    <a:pt x="50" y="5"/>
                  </a:moveTo>
                  <a:cubicBezTo>
                    <a:pt x="50" y="73"/>
                    <a:pt x="50" y="73"/>
                    <a:pt x="50" y="73"/>
                  </a:cubicBezTo>
                  <a:cubicBezTo>
                    <a:pt x="50" y="87"/>
                    <a:pt x="40" y="96"/>
                    <a:pt x="25" y="96"/>
                  </a:cubicBezTo>
                  <a:cubicBezTo>
                    <a:pt x="12" y="96"/>
                    <a:pt x="2" y="88"/>
                    <a:pt x="0" y="76"/>
                  </a:cubicBezTo>
                  <a:cubicBezTo>
                    <a:pt x="0" y="74"/>
                    <a:pt x="1" y="73"/>
                    <a:pt x="3" y="73"/>
                  </a:cubicBezTo>
                  <a:cubicBezTo>
                    <a:pt x="6" y="73"/>
                    <a:pt x="6" y="73"/>
                    <a:pt x="6" y="73"/>
                  </a:cubicBezTo>
                  <a:cubicBezTo>
                    <a:pt x="9" y="73"/>
                    <a:pt x="9" y="74"/>
                    <a:pt x="10" y="76"/>
                  </a:cubicBezTo>
                  <a:cubicBezTo>
                    <a:pt x="12" y="83"/>
                    <a:pt x="16" y="88"/>
                    <a:pt x="25" y="88"/>
                  </a:cubicBezTo>
                  <a:cubicBezTo>
                    <a:pt x="35" y="88"/>
                    <a:pt x="41" y="82"/>
                    <a:pt x="41" y="72"/>
                  </a:cubicBezTo>
                  <a:cubicBezTo>
                    <a:pt x="41" y="60"/>
                    <a:pt x="41" y="60"/>
                    <a:pt x="41" y="60"/>
                  </a:cubicBezTo>
                  <a:cubicBezTo>
                    <a:pt x="37" y="65"/>
                    <a:pt x="32" y="68"/>
                    <a:pt x="24" y="68"/>
                  </a:cubicBezTo>
                  <a:cubicBezTo>
                    <a:pt x="10" y="68"/>
                    <a:pt x="0" y="58"/>
                    <a:pt x="0" y="44"/>
                  </a:cubicBezTo>
                  <a:cubicBezTo>
                    <a:pt x="0" y="24"/>
                    <a:pt x="0" y="24"/>
                    <a:pt x="0" y="24"/>
                  </a:cubicBezTo>
                  <a:cubicBezTo>
                    <a:pt x="0" y="10"/>
                    <a:pt x="10" y="0"/>
                    <a:pt x="24" y="0"/>
                  </a:cubicBezTo>
                  <a:cubicBezTo>
                    <a:pt x="32" y="0"/>
                    <a:pt x="38" y="3"/>
                    <a:pt x="41" y="8"/>
                  </a:cubicBezTo>
                  <a:cubicBezTo>
                    <a:pt x="41" y="5"/>
                    <a:pt x="41" y="5"/>
                    <a:pt x="41" y="5"/>
                  </a:cubicBezTo>
                  <a:cubicBezTo>
                    <a:pt x="41" y="2"/>
                    <a:pt x="43" y="1"/>
                    <a:pt x="45" y="1"/>
                  </a:cubicBezTo>
                  <a:cubicBezTo>
                    <a:pt x="47" y="1"/>
                    <a:pt x="47" y="1"/>
                    <a:pt x="47" y="1"/>
                  </a:cubicBezTo>
                  <a:cubicBezTo>
                    <a:pt x="49" y="1"/>
                    <a:pt x="50" y="2"/>
                    <a:pt x="50" y="5"/>
                  </a:cubicBezTo>
                  <a:close/>
                  <a:moveTo>
                    <a:pt x="41" y="43"/>
                  </a:moveTo>
                  <a:cubicBezTo>
                    <a:pt x="41" y="25"/>
                    <a:pt x="41" y="25"/>
                    <a:pt x="41" y="25"/>
                  </a:cubicBezTo>
                  <a:cubicBezTo>
                    <a:pt x="41" y="14"/>
                    <a:pt x="34" y="9"/>
                    <a:pt x="25" y="9"/>
                  </a:cubicBezTo>
                  <a:cubicBezTo>
                    <a:pt x="16" y="9"/>
                    <a:pt x="10" y="14"/>
                    <a:pt x="10" y="25"/>
                  </a:cubicBezTo>
                  <a:cubicBezTo>
                    <a:pt x="10" y="43"/>
                    <a:pt x="10" y="43"/>
                    <a:pt x="10" y="43"/>
                  </a:cubicBezTo>
                  <a:cubicBezTo>
                    <a:pt x="10" y="53"/>
                    <a:pt x="16" y="59"/>
                    <a:pt x="25" y="59"/>
                  </a:cubicBezTo>
                  <a:cubicBezTo>
                    <a:pt x="34" y="59"/>
                    <a:pt x="41" y="53"/>
                    <a:pt x="41" y="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4" name="Freeform 17">
              <a:extLst>
                <a:ext uri="{FF2B5EF4-FFF2-40B4-BE49-F238E27FC236}">
                  <a16:creationId xmlns:a16="http://schemas.microsoft.com/office/drawing/2014/main" id="{5A1650D0-2EF6-4E08-BA24-B9ADA3106F1B}"/>
                </a:ext>
              </a:extLst>
            </p:cNvPr>
            <p:cNvSpPr>
              <a:spLocks/>
            </p:cNvSpPr>
            <p:nvPr/>
          </p:nvSpPr>
          <p:spPr bwMode="auto">
            <a:xfrm>
              <a:off x="3801" y="2359"/>
              <a:ext cx="313" cy="458"/>
            </a:xfrm>
            <a:custGeom>
              <a:avLst/>
              <a:gdLst>
                <a:gd name="T0" fmla="*/ 46 w 48"/>
                <a:gd name="T1" fmla="*/ 17 h 70"/>
                <a:gd name="T2" fmla="*/ 43 w 48"/>
                <a:gd name="T3" fmla="*/ 20 h 70"/>
                <a:gd name="T4" fmla="*/ 40 w 48"/>
                <a:gd name="T5" fmla="*/ 20 h 70"/>
                <a:gd name="T6" fmla="*/ 37 w 48"/>
                <a:gd name="T7" fmla="*/ 17 h 70"/>
                <a:gd name="T8" fmla="*/ 23 w 48"/>
                <a:gd name="T9" fmla="*/ 8 h 70"/>
                <a:gd name="T10" fmla="*/ 10 w 48"/>
                <a:gd name="T11" fmla="*/ 19 h 70"/>
                <a:gd name="T12" fmla="*/ 22 w 48"/>
                <a:gd name="T13" fmla="*/ 29 h 70"/>
                <a:gd name="T14" fmla="*/ 27 w 48"/>
                <a:gd name="T15" fmla="*/ 30 h 70"/>
                <a:gd name="T16" fmla="*/ 48 w 48"/>
                <a:gd name="T17" fmla="*/ 49 h 70"/>
                <a:gd name="T18" fmla="*/ 24 w 48"/>
                <a:gd name="T19" fmla="*/ 70 h 70"/>
                <a:gd name="T20" fmla="*/ 0 w 48"/>
                <a:gd name="T21" fmla="*/ 52 h 70"/>
                <a:gd name="T22" fmla="*/ 3 w 48"/>
                <a:gd name="T23" fmla="*/ 48 h 70"/>
                <a:gd name="T24" fmla="*/ 6 w 48"/>
                <a:gd name="T25" fmla="*/ 48 h 70"/>
                <a:gd name="T26" fmla="*/ 9 w 48"/>
                <a:gd name="T27" fmla="*/ 51 h 70"/>
                <a:gd name="T28" fmla="*/ 24 w 48"/>
                <a:gd name="T29" fmla="*/ 61 h 70"/>
                <a:gd name="T30" fmla="*/ 39 w 48"/>
                <a:gd name="T31" fmla="*/ 50 h 70"/>
                <a:gd name="T32" fmla="*/ 25 w 48"/>
                <a:gd name="T33" fmla="*/ 38 h 70"/>
                <a:gd name="T34" fmla="*/ 20 w 48"/>
                <a:gd name="T35" fmla="*/ 37 h 70"/>
                <a:gd name="T36" fmla="*/ 1 w 48"/>
                <a:gd name="T37" fmla="*/ 20 h 70"/>
                <a:gd name="T38" fmla="*/ 24 w 48"/>
                <a:gd name="T39" fmla="*/ 0 h 70"/>
                <a:gd name="T40" fmla="*/ 46 w 48"/>
                <a:gd name="T41" fmla="*/ 17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8" h="70">
                  <a:moveTo>
                    <a:pt x="46" y="17"/>
                  </a:moveTo>
                  <a:cubicBezTo>
                    <a:pt x="46" y="19"/>
                    <a:pt x="45" y="20"/>
                    <a:pt x="43" y="20"/>
                  </a:cubicBezTo>
                  <a:cubicBezTo>
                    <a:pt x="40" y="20"/>
                    <a:pt x="40" y="20"/>
                    <a:pt x="40" y="20"/>
                  </a:cubicBezTo>
                  <a:cubicBezTo>
                    <a:pt x="38" y="20"/>
                    <a:pt x="37" y="19"/>
                    <a:pt x="37" y="17"/>
                  </a:cubicBezTo>
                  <a:cubicBezTo>
                    <a:pt x="35" y="12"/>
                    <a:pt x="31" y="8"/>
                    <a:pt x="23" y="8"/>
                  </a:cubicBezTo>
                  <a:cubicBezTo>
                    <a:pt x="15" y="8"/>
                    <a:pt x="10" y="13"/>
                    <a:pt x="10" y="19"/>
                  </a:cubicBezTo>
                  <a:cubicBezTo>
                    <a:pt x="10" y="26"/>
                    <a:pt x="16" y="27"/>
                    <a:pt x="22" y="29"/>
                  </a:cubicBezTo>
                  <a:cubicBezTo>
                    <a:pt x="27" y="30"/>
                    <a:pt x="27" y="30"/>
                    <a:pt x="27" y="30"/>
                  </a:cubicBezTo>
                  <a:cubicBezTo>
                    <a:pt x="41" y="33"/>
                    <a:pt x="48" y="38"/>
                    <a:pt x="48" y="49"/>
                  </a:cubicBezTo>
                  <a:cubicBezTo>
                    <a:pt x="48" y="61"/>
                    <a:pt x="39" y="70"/>
                    <a:pt x="24" y="70"/>
                  </a:cubicBezTo>
                  <a:cubicBezTo>
                    <a:pt x="11" y="70"/>
                    <a:pt x="1" y="62"/>
                    <a:pt x="0" y="52"/>
                  </a:cubicBezTo>
                  <a:cubicBezTo>
                    <a:pt x="0" y="50"/>
                    <a:pt x="1" y="48"/>
                    <a:pt x="3" y="48"/>
                  </a:cubicBezTo>
                  <a:cubicBezTo>
                    <a:pt x="6" y="48"/>
                    <a:pt x="6" y="48"/>
                    <a:pt x="6" y="48"/>
                  </a:cubicBezTo>
                  <a:cubicBezTo>
                    <a:pt x="8" y="48"/>
                    <a:pt x="8" y="49"/>
                    <a:pt x="9" y="51"/>
                  </a:cubicBezTo>
                  <a:cubicBezTo>
                    <a:pt x="11" y="56"/>
                    <a:pt x="15" y="61"/>
                    <a:pt x="24" y="61"/>
                  </a:cubicBezTo>
                  <a:cubicBezTo>
                    <a:pt x="34" y="61"/>
                    <a:pt x="39" y="57"/>
                    <a:pt x="39" y="50"/>
                  </a:cubicBezTo>
                  <a:cubicBezTo>
                    <a:pt x="39" y="43"/>
                    <a:pt x="35" y="41"/>
                    <a:pt x="25" y="38"/>
                  </a:cubicBezTo>
                  <a:cubicBezTo>
                    <a:pt x="20" y="37"/>
                    <a:pt x="20" y="37"/>
                    <a:pt x="20" y="37"/>
                  </a:cubicBezTo>
                  <a:cubicBezTo>
                    <a:pt x="10" y="35"/>
                    <a:pt x="1" y="31"/>
                    <a:pt x="1" y="20"/>
                  </a:cubicBezTo>
                  <a:cubicBezTo>
                    <a:pt x="1" y="9"/>
                    <a:pt x="10" y="0"/>
                    <a:pt x="24" y="0"/>
                  </a:cubicBezTo>
                  <a:cubicBezTo>
                    <a:pt x="36" y="0"/>
                    <a:pt x="45" y="7"/>
                    <a:pt x="46"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5" name="Freeform 18">
              <a:extLst>
                <a:ext uri="{FF2B5EF4-FFF2-40B4-BE49-F238E27FC236}">
                  <a16:creationId xmlns:a16="http://schemas.microsoft.com/office/drawing/2014/main" id="{4121E44D-74EF-4D88-BF6A-B6AA2456B3F9}"/>
                </a:ext>
              </a:extLst>
            </p:cNvPr>
            <p:cNvSpPr>
              <a:spLocks noEditPoints="1"/>
            </p:cNvSpPr>
            <p:nvPr/>
          </p:nvSpPr>
          <p:spPr bwMode="auto">
            <a:xfrm>
              <a:off x="4199" y="2359"/>
              <a:ext cx="332" cy="458"/>
            </a:xfrm>
            <a:custGeom>
              <a:avLst/>
              <a:gdLst>
                <a:gd name="T0" fmla="*/ 51 w 51"/>
                <a:gd name="T1" fmla="*/ 23 h 70"/>
                <a:gd name="T2" fmla="*/ 51 w 51"/>
                <a:gd name="T3" fmla="*/ 46 h 70"/>
                <a:gd name="T4" fmla="*/ 25 w 51"/>
                <a:gd name="T5" fmla="*/ 70 h 70"/>
                <a:gd name="T6" fmla="*/ 0 w 51"/>
                <a:gd name="T7" fmla="*/ 46 h 70"/>
                <a:gd name="T8" fmla="*/ 0 w 51"/>
                <a:gd name="T9" fmla="*/ 23 h 70"/>
                <a:gd name="T10" fmla="*/ 25 w 51"/>
                <a:gd name="T11" fmla="*/ 0 h 70"/>
                <a:gd name="T12" fmla="*/ 51 w 51"/>
                <a:gd name="T13" fmla="*/ 23 h 70"/>
                <a:gd name="T14" fmla="*/ 9 w 51"/>
                <a:gd name="T15" fmla="*/ 24 h 70"/>
                <a:gd name="T16" fmla="*/ 9 w 51"/>
                <a:gd name="T17" fmla="*/ 45 h 70"/>
                <a:gd name="T18" fmla="*/ 25 w 51"/>
                <a:gd name="T19" fmla="*/ 61 h 70"/>
                <a:gd name="T20" fmla="*/ 41 w 51"/>
                <a:gd name="T21" fmla="*/ 45 h 70"/>
                <a:gd name="T22" fmla="*/ 41 w 51"/>
                <a:gd name="T23" fmla="*/ 24 h 70"/>
                <a:gd name="T24" fmla="*/ 25 w 51"/>
                <a:gd name="T25" fmla="*/ 8 h 70"/>
                <a:gd name="T26" fmla="*/ 9 w 51"/>
                <a:gd name="T27" fmla="*/ 2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 h="70">
                  <a:moveTo>
                    <a:pt x="51" y="23"/>
                  </a:moveTo>
                  <a:cubicBezTo>
                    <a:pt x="51" y="46"/>
                    <a:pt x="51" y="46"/>
                    <a:pt x="51" y="46"/>
                  </a:cubicBezTo>
                  <a:cubicBezTo>
                    <a:pt x="51" y="60"/>
                    <a:pt x="40" y="70"/>
                    <a:pt x="25" y="70"/>
                  </a:cubicBezTo>
                  <a:cubicBezTo>
                    <a:pt x="11" y="70"/>
                    <a:pt x="0" y="60"/>
                    <a:pt x="0" y="46"/>
                  </a:cubicBezTo>
                  <a:cubicBezTo>
                    <a:pt x="0" y="23"/>
                    <a:pt x="0" y="23"/>
                    <a:pt x="0" y="23"/>
                  </a:cubicBezTo>
                  <a:cubicBezTo>
                    <a:pt x="0" y="9"/>
                    <a:pt x="10" y="0"/>
                    <a:pt x="25" y="0"/>
                  </a:cubicBezTo>
                  <a:cubicBezTo>
                    <a:pt x="40" y="0"/>
                    <a:pt x="51" y="9"/>
                    <a:pt x="51" y="23"/>
                  </a:cubicBezTo>
                  <a:close/>
                  <a:moveTo>
                    <a:pt x="9" y="24"/>
                  </a:moveTo>
                  <a:cubicBezTo>
                    <a:pt x="9" y="45"/>
                    <a:pt x="9" y="45"/>
                    <a:pt x="9" y="45"/>
                  </a:cubicBezTo>
                  <a:cubicBezTo>
                    <a:pt x="9" y="56"/>
                    <a:pt x="16" y="61"/>
                    <a:pt x="25" y="61"/>
                  </a:cubicBezTo>
                  <a:cubicBezTo>
                    <a:pt x="35" y="61"/>
                    <a:pt x="41" y="56"/>
                    <a:pt x="41" y="45"/>
                  </a:cubicBezTo>
                  <a:cubicBezTo>
                    <a:pt x="41" y="24"/>
                    <a:pt x="41" y="24"/>
                    <a:pt x="41" y="24"/>
                  </a:cubicBezTo>
                  <a:cubicBezTo>
                    <a:pt x="41" y="14"/>
                    <a:pt x="35" y="8"/>
                    <a:pt x="25" y="8"/>
                  </a:cubicBezTo>
                  <a:cubicBezTo>
                    <a:pt x="16" y="8"/>
                    <a:pt x="9" y="14"/>
                    <a:pt x="9"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6" name="Freeform 19">
              <a:extLst>
                <a:ext uri="{FF2B5EF4-FFF2-40B4-BE49-F238E27FC236}">
                  <a16:creationId xmlns:a16="http://schemas.microsoft.com/office/drawing/2014/main" id="{8DA6A9ED-B94F-42E0-9B2D-94669062A01E}"/>
                </a:ext>
              </a:extLst>
            </p:cNvPr>
            <p:cNvSpPr>
              <a:spLocks/>
            </p:cNvSpPr>
            <p:nvPr/>
          </p:nvSpPr>
          <p:spPr bwMode="auto">
            <a:xfrm>
              <a:off x="4622" y="2359"/>
              <a:ext cx="326" cy="458"/>
            </a:xfrm>
            <a:custGeom>
              <a:avLst/>
              <a:gdLst>
                <a:gd name="T0" fmla="*/ 40 w 50"/>
                <a:gd name="T1" fmla="*/ 48 h 70"/>
                <a:gd name="T2" fmla="*/ 44 w 50"/>
                <a:gd name="T3" fmla="*/ 45 h 70"/>
                <a:gd name="T4" fmla="*/ 47 w 50"/>
                <a:gd name="T5" fmla="*/ 45 h 70"/>
                <a:gd name="T6" fmla="*/ 50 w 50"/>
                <a:gd name="T7" fmla="*/ 48 h 70"/>
                <a:gd name="T8" fmla="*/ 25 w 50"/>
                <a:gd name="T9" fmla="*/ 70 h 70"/>
                <a:gd name="T10" fmla="*/ 0 w 50"/>
                <a:gd name="T11" fmla="*/ 46 h 70"/>
                <a:gd name="T12" fmla="*/ 0 w 50"/>
                <a:gd name="T13" fmla="*/ 23 h 70"/>
                <a:gd name="T14" fmla="*/ 25 w 50"/>
                <a:gd name="T15" fmla="*/ 0 h 70"/>
                <a:gd name="T16" fmla="*/ 50 w 50"/>
                <a:gd name="T17" fmla="*/ 21 h 70"/>
                <a:gd name="T18" fmla="*/ 47 w 50"/>
                <a:gd name="T19" fmla="*/ 24 h 70"/>
                <a:gd name="T20" fmla="*/ 44 w 50"/>
                <a:gd name="T21" fmla="*/ 24 h 70"/>
                <a:gd name="T22" fmla="*/ 40 w 50"/>
                <a:gd name="T23" fmla="*/ 21 h 70"/>
                <a:gd name="T24" fmla="*/ 25 w 50"/>
                <a:gd name="T25" fmla="*/ 8 h 70"/>
                <a:gd name="T26" fmla="*/ 9 w 50"/>
                <a:gd name="T27" fmla="*/ 24 h 70"/>
                <a:gd name="T28" fmla="*/ 9 w 50"/>
                <a:gd name="T29" fmla="*/ 45 h 70"/>
                <a:gd name="T30" fmla="*/ 25 w 50"/>
                <a:gd name="T31" fmla="*/ 61 h 70"/>
                <a:gd name="T32" fmla="*/ 40 w 50"/>
                <a:gd name="T33" fmla="*/ 48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70">
                  <a:moveTo>
                    <a:pt x="40" y="48"/>
                  </a:moveTo>
                  <a:cubicBezTo>
                    <a:pt x="41" y="46"/>
                    <a:pt x="42" y="45"/>
                    <a:pt x="44" y="45"/>
                  </a:cubicBezTo>
                  <a:cubicBezTo>
                    <a:pt x="47" y="45"/>
                    <a:pt x="47" y="45"/>
                    <a:pt x="47" y="45"/>
                  </a:cubicBezTo>
                  <a:cubicBezTo>
                    <a:pt x="49" y="45"/>
                    <a:pt x="50" y="46"/>
                    <a:pt x="50" y="48"/>
                  </a:cubicBezTo>
                  <a:cubicBezTo>
                    <a:pt x="48" y="62"/>
                    <a:pt x="39" y="70"/>
                    <a:pt x="25" y="70"/>
                  </a:cubicBezTo>
                  <a:cubicBezTo>
                    <a:pt x="11" y="70"/>
                    <a:pt x="0" y="60"/>
                    <a:pt x="0" y="46"/>
                  </a:cubicBezTo>
                  <a:cubicBezTo>
                    <a:pt x="0" y="23"/>
                    <a:pt x="0" y="23"/>
                    <a:pt x="0" y="23"/>
                  </a:cubicBezTo>
                  <a:cubicBezTo>
                    <a:pt x="0" y="10"/>
                    <a:pt x="11" y="0"/>
                    <a:pt x="25" y="0"/>
                  </a:cubicBezTo>
                  <a:cubicBezTo>
                    <a:pt x="39" y="0"/>
                    <a:pt x="48" y="8"/>
                    <a:pt x="50" y="21"/>
                  </a:cubicBezTo>
                  <a:cubicBezTo>
                    <a:pt x="50" y="23"/>
                    <a:pt x="49" y="24"/>
                    <a:pt x="47" y="24"/>
                  </a:cubicBezTo>
                  <a:cubicBezTo>
                    <a:pt x="44" y="24"/>
                    <a:pt x="44" y="24"/>
                    <a:pt x="44" y="24"/>
                  </a:cubicBezTo>
                  <a:cubicBezTo>
                    <a:pt x="42" y="24"/>
                    <a:pt x="41" y="23"/>
                    <a:pt x="40" y="21"/>
                  </a:cubicBezTo>
                  <a:cubicBezTo>
                    <a:pt x="39" y="13"/>
                    <a:pt x="34" y="8"/>
                    <a:pt x="25" y="8"/>
                  </a:cubicBezTo>
                  <a:cubicBezTo>
                    <a:pt x="16" y="8"/>
                    <a:pt x="9" y="14"/>
                    <a:pt x="9" y="24"/>
                  </a:cubicBezTo>
                  <a:cubicBezTo>
                    <a:pt x="9" y="45"/>
                    <a:pt x="9" y="45"/>
                    <a:pt x="9" y="45"/>
                  </a:cubicBezTo>
                  <a:cubicBezTo>
                    <a:pt x="9" y="55"/>
                    <a:pt x="16" y="61"/>
                    <a:pt x="25" y="61"/>
                  </a:cubicBezTo>
                  <a:cubicBezTo>
                    <a:pt x="34" y="61"/>
                    <a:pt x="39" y="56"/>
                    <a:pt x="40"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7" name="Freeform 20">
              <a:extLst>
                <a:ext uri="{FF2B5EF4-FFF2-40B4-BE49-F238E27FC236}">
                  <a16:creationId xmlns:a16="http://schemas.microsoft.com/office/drawing/2014/main" id="{70F241FE-4840-48FF-BD0E-4070DF25C97D}"/>
                </a:ext>
              </a:extLst>
            </p:cNvPr>
            <p:cNvSpPr>
              <a:spLocks noEditPoints="1"/>
            </p:cNvSpPr>
            <p:nvPr/>
          </p:nvSpPr>
          <p:spPr bwMode="auto">
            <a:xfrm>
              <a:off x="5013" y="2189"/>
              <a:ext cx="117" cy="615"/>
            </a:xfrm>
            <a:custGeom>
              <a:avLst/>
              <a:gdLst>
                <a:gd name="T0" fmla="*/ 9 w 18"/>
                <a:gd name="T1" fmla="*/ 91 h 94"/>
                <a:gd name="T2" fmla="*/ 9 w 18"/>
                <a:gd name="T3" fmla="*/ 35 h 94"/>
                <a:gd name="T4" fmla="*/ 3 w 18"/>
                <a:gd name="T5" fmla="*/ 35 h 94"/>
                <a:gd name="T6" fmla="*/ 0 w 18"/>
                <a:gd name="T7" fmla="*/ 32 h 94"/>
                <a:gd name="T8" fmla="*/ 0 w 18"/>
                <a:gd name="T9" fmla="*/ 30 h 94"/>
                <a:gd name="T10" fmla="*/ 3 w 18"/>
                <a:gd name="T11" fmla="*/ 27 h 94"/>
                <a:gd name="T12" fmla="*/ 15 w 18"/>
                <a:gd name="T13" fmla="*/ 27 h 94"/>
                <a:gd name="T14" fmla="*/ 18 w 18"/>
                <a:gd name="T15" fmla="*/ 30 h 94"/>
                <a:gd name="T16" fmla="*/ 18 w 18"/>
                <a:gd name="T17" fmla="*/ 91 h 94"/>
                <a:gd name="T18" fmla="*/ 15 w 18"/>
                <a:gd name="T19" fmla="*/ 94 h 94"/>
                <a:gd name="T20" fmla="*/ 12 w 18"/>
                <a:gd name="T21" fmla="*/ 94 h 94"/>
                <a:gd name="T22" fmla="*/ 9 w 18"/>
                <a:gd name="T23" fmla="*/ 91 h 94"/>
                <a:gd name="T24" fmla="*/ 18 w 18"/>
                <a:gd name="T25" fmla="*/ 3 h 94"/>
                <a:gd name="T26" fmla="*/ 18 w 18"/>
                <a:gd name="T27" fmla="*/ 9 h 94"/>
                <a:gd name="T28" fmla="*/ 15 w 18"/>
                <a:gd name="T29" fmla="*/ 12 h 94"/>
                <a:gd name="T30" fmla="*/ 9 w 18"/>
                <a:gd name="T31" fmla="*/ 12 h 94"/>
                <a:gd name="T32" fmla="*/ 6 w 18"/>
                <a:gd name="T33" fmla="*/ 9 h 94"/>
                <a:gd name="T34" fmla="*/ 6 w 18"/>
                <a:gd name="T35" fmla="*/ 3 h 94"/>
                <a:gd name="T36" fmla="*/ 9 w 18"/>
                <a:gd name="T37" fmla="*/ 0 h 94"/>
                <a:gd name="T38" fmla="*/ 15 w 18"/>
                <a:gd name="T39" fmla="*/ 0 h 94"/>
                <a:gd name="T40" fmla="*/ 18 w 18"/>
                <a:gd name="T41" fmla="*/ 3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 h="94">
                  <a:moveTo>
                    <a:pt x="9" y="91"/>
                  </a:moveTo>
                  <a:cubicBezTo>
                    <a:pt x="9" y="35"/>
                    <a:pt x="9" y="35"/>
                    <a:pt x="9" y="35"/>
                  </a:cubicBezTo>
                  <a:cubicBezTo>
                    <a:pt x="3" y="35"/>
                    <a:pt x="3" y="35"/>
                    <a:pt x="3" y="35"/>
                  </a:cubicBezTo>
                  <a:cubicBezTo>
                    <a:pt x="1" y="35"/>
                    <a:pt x="0" y="34"/>
                    <a:pt x="0" y="32"/>
                  </a:cubicBezTo>
                  <a:cubicBezTo>
                    <a:pt x="0" y="30"/>
                    <a:pt x="0" y="30"/>
                    <a:pt x="0" y="30"/>
                  </a:cubicBezTo>
                  <a:cubicBezTo>
                    <a:pt x="0" y="28"/>
                    <a:pt x="1" y="27"/>
                    <a:pt x="3" y="27"/>
                  </a:cubicBezTo>
                  <a:cubicBezTo>
                    <a:pt x="15" y="27"/>
                    <a:pt x="15" y="27"/>
                    <a:pt x="15" y="27"/>
                  </a:cubicBezTo>
                  <a:cubicBezTo>
                    <a:pt x="17" y="27"/>
                    <a:pt x="18" y="28"/>
                    <a:pt x="18" y="30"/>
                  </a:cubicBezTo>
                  <a:cubicBezTo>
                    <a:pt x="18" y="91"/>
                    <a:pt x="18" y="91"/>
                    <a:pt x="18" y="91"/>
                  </a:cubicBezTo>
                  <a:cubicBezTo>
                    <a:pt x="18" y="93"/>
                    <a:pt x="17" y="94"/>
                    <a:pt x="15" y="94"/>
                  </a:cubicBezTo>
                  <a:cubicBezTo>
                    <a:pt x="12" y="94"/>
                    <a:pt x="12" y="94"/>
                    <a:pt x="12" y="94"/>
                  </a:cubicBezTo>
                  <a:cubicBezTo>
                    <a:pt x="10" y="94"/>
                    <a:pt x="9" y="93"/>
                    <a:pt x="9" y="91"/>
                  </a:cubicBezTo>
                  <a:close/>
                  <a:moveTo>
                    <a:pt x="18" y="3"/>
                  </a:moveTo>
                  <a:cubicBezTo>
                    <a:pt x="18" y="9"/>
                    <a:pt x="18" y="9"/>
                    <a:pt x="18" y="9"/>
                  </a:cubicBezTo>
                  <a:cubicBezTo>
                    <a:pt x="18" y="11"/>
                    <a:pt x="17" y="12"/>
                    <a:pt x="15" y="12"/>
                  </a:cubicBezTo>
                  <a:cubicBezTo>
                    <a:pt x="9" y="12"/>
                    <a:pt x="9" y="12"/>
                    <a:pt x="9" y="12"/>
                  </a:cubicBezTo>
                  <a:cubicBezTo>
                    <a:pt x="7" y="12"/>
                    <a:pt x="6" y="11"/>
                    <a:pt x="6" y="9"/>
                  </a:cubicBezTo>
                  <a:cubicBezTo>
                    <a:pt x="6" y="3"/>
                    <a:pt x="6" y="3"/>
                    <a:pt x="6" y="3"/>
                  </a:cubicBezTo>
                  <a:cubicBezTo>
                    <a:pt x="6" y="1"/>
                    <a:pt x="7" y="0"/>
                    <a:pt x="9" y="0"/>
                  </a:cubicBezTo>
                  <a:cubicBezTo>
                    <a:pt x="15" y="0"/>
                    <a:pt x="15" y="0"/>
                    <a:pt x="15" y="0"/>
                  </a:cubicBezTo>
                  <a:cubicBezTo>
                    <a:pt x="17" y="0"/>
                    <a:pt x="18" y="1"/>
                    <a:pt x="18"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8" name="Freeform 21">
              <a:extLst>
                <a:ext uri="{FF2B5EF4-FFF2-40B4-BE49-F238E27FC236}">
                  <a16:creationId xmlns:a16="http://schemas.microsoft.com/office/drawing/2014/main" id="{4B081114-E7F0-47C4-B16D-C417A7A64C5B}"/>
                </a:ext>
              </a:extLst>
            </p:cNvPr>
            <p:cNvSpPr>
              <a:spLocks noEditPoints="1"/>
            </p:cNvSpPr>
            <p:nvPr/>
          </p:nvSpPr>
          <p:spPr bwMode="auto">
            <a:xfrm>
              <a:off x="5241" y="2359"/>
              <a:ext cx="326" cy="458"/>
            </a:xfrm>
            <a:custGeom>
              <a:avLst/>
              <a:gdLst>
                <a:gd name="T0" fmla="*/ 10 w 50"/>
                <a:gd name="T1" fmla="*/ 36 h 70"/>
                <a:gd name="T2" fmla="*/ 10 w 50"/>
                <a:gd name="T3" fmla="*/ 45 h 70"/>
                <a:gd name="T4" fmla="*/ 25 w 50"/>
                <a:gd name="T5" fmla="*/ 61 h 70"/>
                <a:gd name="T6" fmla="*/ 41 w 50"/>
                <a:gd name="T7" fmla="*/ 49 h 70"/>
                <a:gd name="T8" fmla="*/ 44 w 50"/>
                <a:gd name="T9" fmla="*/ 46 h 70"/>
                <a:gd name="T10" fmla="*/ 47 w 50"/>
                <a:gd name="T11" fmla="*/ 46 h 70"/>
                <a:gd name="T12" fmla="*/ 50 w 50"/>
                <a:gd name="T13" fmla="*/ 49 h 70"/>
                <a:gd name="T14" fmla="*/ 25 w 50"/>
                <a:gd name="T15" fmla="*/ 70 h 70"/>
                <a:gd name="T16" fmla="*/ 0 w 50"/>
                <a:gd name="T17" fmla="*/ 46 h 70"/>
                <a:gd name="T18" fmla="*/ 0 w 50"/>
                <a:gd name="T19" fmla="*/ 23 h 70"/>
                <a:gd name="T20" fmla="*/ 25 w 50"/>
                <a:gd name="T21" fmla="*/ 0 h 70"/>
                <a:gd name="T22" fmla="*/ 50 w 50"/>
                <a:gd name="T23" fmla="*/ 23 h 70"/>
                <a:gd name="T24" fmla="*/ 50 w 50"/>
                <a:gd name="T25" fmla="*/ 33 h 70"/>
                <a:gd name="T26" fmla="*/ 47 w 50"/>
                <a:gd name="T27" fmla="*/ 36 h 70"/>
                <a:gd name="T28" fmla="*/ 10 w 50"/>
                <a:gd name="T29" fmla="*/ 36 h 70"/>
                <a:gd name="T30" fmla="*/ 10 w 50"/>
                <a:gd name="T31" fmla="*/ 24 h 70"/>
                <a:gd name="T32" fmla="*/ 10 w 50"/>
                <a:gd name="T33" fmla="*/ 28 h 70"/>
                <a:gd name="T34" fmla="*/ 41 w 50"/>
                <a:gd name="T35" fmla="*/ 28 h 70"/>
                <a:gd name="T36" fmla="*/ 41 w 50"/>
                <a:gd name="T37" fmla="*/ 24 h 70"/>
                <a:gd name="T38" fmla="*/ 25 w 50"/>
                <a:gd name="T39" fmla="*/ 8 h 70"/>
                <a:gd name="T40" fmla="*/ 10 w 50"/>
                <a:gd name="T41" fmla="*/ 2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70">
                  <a:moveTo>
                    <a:pt x="10" y="36"/>
                  </a:moveTo>
                  <a:cubicBezTo>
                    <a:pt x="10" y="45"/>
                    <a:pt x="10" y="45"/>
                    <a:pt x="10" y="45"/>
                  </a:cubicBezTo>
                  <a:cubicBezTo>
                    <a:pt x="10" y="55"/>
                    <a:pt x="16" y="61"/>
                    <a:pt x="25" y="61"/>
                  </a:cubicBezTo>
                  <a:cubicBezTo>
                    <a:pt x="35" y="61"/>
                    <a:pt x="39" y="57"/>
                    <a:pt x="41" y="49"/>
                  </a:cubicBezTo>
                  <a:cubicBezTo>
                    <a:pt x="41" y="47"/>
                    <a:pt x="42" y="46"/>
                    <a:pt x="44" y="46"/>
                  </a:cubicBezTo>
                  <a:cubicBezTo>
                    <a:pt x="47" y="46"/>
                    <a:pt x="47" y="46"/>
                    <a:pt x="47" y="46"/>
                  </a:cubicBezTo>
                  <a:cubicBezTo>
                    <a:pt x="49" y="46"/>
                    <a:pt x="50" y="47"/>
                    <a:pt x="50" y="49"/>
                  </a:cubicBezTo>
                  <a:cubicBezTo>
                    <a:pt x="48" y="62"/>
                    <a:pt x="39" y="70"/>
                    <a:pt x="25" y="70"/>
                  </a:cubicBezTo>
                  <a:cubicBezTo>
                    <a:pt x="11" y="70"/>
                    <a:pt x="0" y="60"/>
                    <a:pt x="0" y="46"/>
                  </a:cubicBezTo>
                  <a:cubicBezTo>
                    <a:pt x="0" y="23"/>
                    <a:pt x="0" y="23"/>
                    <a:pt x="0" y="23"/>
                  </a:cubicBezTo>
                  <a:cubicBezTo>
                    <a:pt x="0" y="10"/>
                    <a:pt x="11" y="0"/>
                    <a:pt x="25" y="0"/>
                  </a:cubicBezTo>
                  <a:cubicBezTo>
                    <a:pt x="40" y="0"/>
                    <a:pt x="50" y="10"/>
                    <a:pt x="50" y="23"/>
                  </a:cubicBezTo>
                  <a:cubicBezTo>
                    <a:pt x="50" y="33"/>
                    <a:pt x="50" y="33"/>
                    <a:pt x="50" y="33"/>
                  </a:cubicBezTo>
                  <a:cubicBezTo>
                    <a:pt x="50" y="35"/>
                    <a:pt x="49" y="36"/>
                    <a:pt x="47" y="36"/>
                  </a:cubicBezTo>
                  <a:lnTo>
                    <a:pt x="10" y="36"/>
                  </a:lnTo>
                  <a:close/>
                  <a:moveTo>
                    <a:pt x="10" y="24"/>
                  </a:moveTo>
                  <a:cubicBezTo>
                    <a:pt x="10" y="28"/>
                    <a:pt x="10" y="28"/>
                    <a:pt x="10" y="28"/>
                  </a:cubicBezTo>
                  <a:cubicBezTo>
                    <a:pt x="41" y="28"/>
                    <a:pt x="41" y="28"/>
                    <a:pt x="41" y="28"/>
                  </a:cubicBezTo>
                  <a:cubicBezTo>
                    <a:pt x="41" y="24"/>
                    <a:pt x="41" y="24"/>
                    <a:pt x="41" y="24"/>
                  </a:cubicBezTo>
                  <a:cubicBezTo>
                    <a:pt x="41" y="14"/>
                    <a:pt x="35" y="8"/>
                    <a:pt x="25" y="8"/>
                  </a:cubicBezTo>
                  <a:cubicBezTo>
                    <a:pt x="16" y="8"/>
                    <a:pt x="10" y="14"/>
                    <a:pt x="10"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9" name="Freeform 22">
              <a:extLst>
                <a:ext uri="{FF2B5EF4-FFF2-40B4-BE49-F238E27FC236}">
                  <a16:creationId xmlns:a16="http://schemas.microsoft.com/office/drawing/2014/main" id="{89FB044D-4A51-46FE-ADBC-FB1890B4EB02}"/>
                </a:ext>
              </a:extLst>
            </p:cNvPr>
            <p:cNvSpPr>
              <a:spLocks/>
            </p:cNvSpPr>
            <p:nvPr/>
          </p:nvSpPr>
          <p:spPr bwMode="auto">
            <a:xfrm>
              <a:off x="5626" y="2189"/>
              <a:ext cx="215" cy="621"/>
            </a:xfrm>
            <a:custGeom>
              <a:avLst/>
              <a:gdLst>
                <a:gd name="T0" fmla="*/ 20 w 33"/>
                <a:gd name="T1" fmla="*/ 35 h 95"/>
                <a:gd name="T2" fmla="*/ 20 w 33"/>
                <a:gd name="T3" fmla="*/ 74 h 95"/>
                <a:gd name="T4" fmla="*/ 30 w 33"/>
                <a:gd name="T5" fmla="*/ 86 h 95"/>
                <a:gd name="T6" fmla="*/ 33 w 33"/>
                <a:gd name="T7" fmla="*/ 89 h 95"/>
                <a:gd name="T8" fmla="*/ 33 w 33"/>
                <a:gd name="T9" fmla="*/ 92 h 95"/>
                <a:gd name="T10" fmla="*/ 30 w 33"/>
                <a:gd name="T11" fmla="*/ 95 h 95"/>
                <a:gd name="T12" fmla="*/ 11 w 33"/>
                <a:gd name="T13" fmla="*/ 75 h 95"/>
                <a:gd name="T14" fmla="*/ 11 w 33"/>
                <a:gd name="T15" fmla="*/ 35 h 95"/>
                <a:gd name="T16" fmla="*/ 4 w 33"/>
                <a:gd name="T17" fmla="*/ 35 h 95"/>
                <a:gd name="T18" fmla="*/ 0 w 33"/>
                <a:gd name="T19" fmla="*/ 32 h 95"/>
                <a:gd name="T20" fmla="*/ 0 w 33"/>
                <a:gd name="T21" fmla="*/ 30 h 95"/>
                <a:gd name="T22" fmla="*/ 4 w 33"/>
                <a:gd name="T23" fmla="*/ 27 h 95"/>
                <a:gd name="T24" fmla="*/ 11 w 33"/>
                <a:gd name="T25" fmla="*/ 27 h 95"/>
                <a:gd name="T26" fmla="*/ 11 w 33"/>
                <a:gd name="T27" fmla="*/ 3 h 95"/>
                <a:gd name="T28" fmla="*/ 14 w 33"/>
                <a:gd name="T29" fmla="*/ 0 h 95"/>
                <a:gd name="T30" fmla="*/ 17 w 33"/>
                <a:gd name="T31" fmla="*/ 0 h 95"/>
                <a:gd name="T32" fmla="*/ 20 w 33"/>
                <a:gd name="T33" fmla="*/ 3 h 95"/>
                <a:gd name="T34" fmla="*/ 20 w 33"/>
                <a:gd name="T35" fmla="*/ 27 h 95"/>
                <a:gd name="T36" fmla="*/ 30 w 33"/>
                <a:gd name="T37" fmla="*/ 27 h 95"/>
                <a:gd name="T38" fmla="*/ 33 w 33"/>
                <a:gd name="T39" fmla="*/ 30 h 95"/>
                <a:gd name="T40" fmla="*/ 33 w 33"/>
                <a:gd name="T41" fmla="*/ 32 h 95"/>
                <a:gd name="T42" fmla="*/ 30 w 33"/>
                <a:gd name="T43" fmla="*/ 35 h 95"/>
                <a:gd name="T44" fmla="*/ 20 w 33"/>
                <a:gd name="T45" fmla="*/ 3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3" h="95">
                  <a:moveTo>
                    <a:pt x="20" y="35"/>
                  </a:moveTo>
                  <a:cubicBezTo>
                    <a:pt x="20" y="74"/>
                    <a:pt x="20" y="74"/>
                    <a:pt x="20" y="74"/>
                  </a:cubicBezTo>
                  <a:cubicBezTo>
                    <a:pt x="20" y="82"/>
                    <a:pt x="24" y="85"/>
                    <a:pt x="30" y="86"/>
                  </a:cubicBezTo>
                  <a:cubicBezTo>
                    <a:pt x="32" y="86"/>
                    <a:pt x="33" y="87"/>
                    <a:pt x="33" y="89"/>
                  </a:cubicBezTo>
                  <a:cubicBezTo>
                    <a:pt x="33" y="92"/>
                    <a:pt x="33" y="92"/>
                    <a:pt x="33" y="92"/>
                  </a:cubicBezTo>
                  <a:cubicBezTo>
                    <a:pt x="33" y="94"/>
                    <a:pt x="32" y="95"/>
                    <a:pt x="30" y="95"/>
                  </a:cubicBezTo>
                  <a:cubicBezTo>
                    <a:pt x="18" y="95"/>
                    <a:pt x="11" y="87"/>
                    <a:pt x="11" y="75"/>
                  </a:cubicBezTo>
                  <a:cubicBezTo>
                    <a:pt x="11" y="35"/>
                    <a:pt x="11" y="35"/>
                    <a:pt x="11" y="35"/>
                  </a:cubicBezTo>
                  <a:cubicBezTo>
                    <a:pt x="4" y="35"/>
                    <a:pt x="4" y="35"/>
                    <a:pt x="4" y="35"/>
                  </a:cubicBezTo>
                  <a:cubicBezTo>
                    <a:pt x="1" y="35"/>
                    <a:pt x="0" y="34"/>
                    <a:pt x="0" y="32"/>
                  </a:cubicBezTo>
                  <a:cubicBezTo>
                    <a:pt x="0" y="30"/>
                    <a:pt x="0" y="30"/>
                    <a:pt x="0" y="30"/>
                  </a:cubicBezTo>
                  <a:cubicBezTo>
                    <a:pt x="0" y="28"/>
                    <a:pt x="1" y="27"/>
                    <a:pt x="4" y="27"/>
                  </a:cubicBezTo>
                  <a:cubicBezTo>
                    <a:pt x="11" y="27"/>
                    <a:pt x="11" y="27"/>
                    <a:pt x="11" y="27"/>
                  </a:cubicBezTo>
                  <a:cubicBezTo>
                    <a:pt x="11" y="3"/>
                    <a:pt x="11" y="3"/>
                    <a:pt x="11" y="3"/>
                  </a:cubicBezTo>
                  <a:cubicBezTo>
                    <a:pt x="11" y="1"/>
                    <a:pt x="12" y="0"/>
                    <a:pt x="14" y="0"/>
                  </a:cubicBezTo>
                  <a:cubicBezTo>
                    <a:pt x="17" y="0"/>
                    <a:pt x="17" y="0"/>
                    <a:pt x="17" y="0"/>
                  </a:cubicBezTo>
                  <a:cubicBezTo>
                    <a:pt x="19" y="0"/>
                    <a:pt x="20" y="1"/>
                    <a:pt x="20" y="3"/>
                  </a:cubicBezTo>
                  <a:cubicBezTo>
                    <a:pt x="20" y="27"/>
                    <a:pt x="20" y="27"/>
                    <a:pt x="20" y="27"/>
                  </a:cubicBezTo>
                  <a:cubicBezTo>
                    <a:pt x="30" y="27"/>
                    <a:pt x="30" y="27"/>
                    <a:pt x="30" y="27"/>
                  </a:cubicBezTo>
                  <a:cubicBezTo>
                    <a:pt x="32" y="27"/>
                    <a:pt x="33" y="28"/>
                    <a:pt x="33" y="30"/>
                  </a:cubicBezTo>
                  <a:cubicBezTo>
                    <a:pt x="33" y="32"/>
                    <a:pt x="33" y="32"/>
                    <a:pt x="33" y="32"/>
                  </a:cubicBezTo>
                  <a:cubicBezTo>
                    <a:pt x="33" y="34"/>
                    <a:pt x="32" y="35"/>
                    <a:pt x="30" y="35"/>
                  </a:cubicBezTo>
                  <a:lnTo>
                    <a:pt x="20"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0" name="Freeform 23">
              <a:extLst>
                <a:ext uri="{FF2B5EF4-FFF2-40B4-BE49-F238E27FC236}">
                  <a16:creationId xmlns:a16="http://schemas.microsoft.com/office/drawing/2014/main" id="{753CE5DA-0ECD-466D-BFE1-2BDC177AEE62}"/>
                </a:ext>
              </a:extLst>
            </p:cNvPr>
            <p:cNvSpPr>
              <a:spLocks/>
            </p:cNvSpPr>
            <p:nvPr/>
          </p:nvSpPr>
          <p:spPr bwMode="auto">
            <a:xfrm>
              <a:off x="5886" y="2365"/>
              <a:ext cx="333" cy="615"/>
            </a:xfrm>
            <a:custGeom>
              <a:avLst/>
              <a:gdLst>
                <a:gd name="T0" fmla="*/ 5 w 51"/>
                <a:gd name="T1" fmla="*/ 91 h 94"/>
                <a:gd name="T2" fmla="*/ 5 w 51"/>
                <a:gd name="T3" fmla="*/ 88 h 94"/>
                <a:gd name="T4" fmla="*/ 8 w 51"/>
                <a:gd name="T5" fmla="*/ 85 h 94"/>
                <a:gd name="T6" fmla="*/ 19 w 51"/>
                <a:gd name="T7" fmla="*/ 73 h 94"/>
                <a:gd name="T8" fmla="*/ 21 w 51"/>
                <a:gd name="T9" fmla="*/ 67 h 94"/>
                <a:gd name="T10" fmla="*/ 0 w 51"/>
                <a:gd name="T11" fmla="*/ 4 h 94"/>
                <a:gd name="T12" fmla="*/ 3 w 51"/>
                <a:gd name="T13" fmla="*/ 0 h 94"/>
                <a:gd name="T14" fmla="*/ 6 w 51"/>
                <a:gd name="T15" fmla="*/ 0 h 94"/>
                <a:gd name="T16" fmla="*/ 10 w 51"/>
                <a:gd name="T17" fmla="*/ 3 h 94"/>
                <a:gd name="T18" fmla="*/ 25 w 51"/>
                <a:gd name="T19" fmla="*/ 53 h 94"/>
                <a:gd name="T20" fmla="*/ 42 w 51"/>
                <a:gd name="T21" fmla="*/ 3 h 94"/>
                <a:gd name="T22" fmla="*/ 45 w 51"/>
                <a:gd name="T23" fmla="*/ 0 h 94"/>
                <a:gd name="T24" fmla="*/ 48 w 51"/>
                <a:gd name="T25" fmla="*/ 0 h 94"/>
                <a:gd name="T26" fmla="*/ 51 w 51"/>
                <a:gd name="T27" fmla="*/ 4 h 94"/>
                <a:gd name="T28" fmla="*/ 27 w 51"/>
                <a:gd name="T29" fmla="*/ 74 h 94"/>
                <a:gd name="T30" fmla="*/ 8 w 51"/>
                <a:gd name="T31" fmla="*/ 94 h 94"/>
                <a:gd name="T32" fmla="*/ 5 w 51"/>
                <a:gd name="T33" fmla="*/ 91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1" h="94">
                  <a:moveTo>
                    <a:pt x="5" y="91"/>
                  </a:moveTo>
                  <a:cubicBezTo>
                    <a:pt x="5" y="88"/>
                    <a:pt x="5" y="88"/>
                    <a:pt x="5" y="88"/>
                  </a:cubicBezTo>
                  <a:cubicBezTo>
                    <a:pt x="5" y="86"/>
                    <a:pt x="6" y="85"/>
                    <a:pt x="8" y="85"/>
                  </a:cubicBezTo>
                  <a:cubicBezTo>
                    <a:pt x="14" y="84"/>
                    <a:pt x="17" y="80"/>
                    <a:pt x="19" y="73"/>
                  </a:cubicBezTo>
                  <a:cubicBezTo>
                    <a:pt x="21" y="67"/>
                    <a:pt x="21" y="67"/>
                    <a:pt x="21" y="67"/>
                  </a:cubicBezTo>
                  <a:cubicBezTo>
                    <a:pt x="0" y="4"/>
                    <a:pt x="0" y="4"/>
                    <a:pt x="0" y="4"/>
                  </a:cubicBezTo>
                  <a:cubicBezTo>
                    <a:pt x="0" y="1"/>
                    <a:pt x="1" y="0"/>
                    <a:pt x="3" y="0"/>
                  </a:cubicBezTo>
                  <a:cubicBezTo>
                    <a:pt x="6" y="0"/>
                    <a:pt x="6" y="0"/>
                    <a:pt x="6" y="0"/>
                  </a:cubicBezTo>
                  <a:cubicBezTo>
                    <a:pt x="8" y="0"/>
                    <a:pt x="9" y="1"/>
                    <a:pt x="10" y="3"/>
                  </a:cubicBezTo>
                  <a:cubicBezTo>
                    <a:pt x="25" y="53"/>
                    <a:pt x="25" y="53"/>
                    <a:pt x="25" y="53"/>
                  </a:cubicBezTo>
                  <a:cubicBezTo>
                    <a:pt x="42" y="3"/>
                    <a:pt x="42" y="3"/>
                    <a:pt x="42" y="3"/>
                  </a:cubicBezTo>
                  <a:cubicBezTo>
                    <a:pt x="42" y="1"/>
                    <a:pt x="43" y="0"/>
                    <a:pt x="45" y="0"/>
                  </a:cubicBezTo>
                  <a:cubicBezTo>
                    <a:pt x="48" y="0"/>
                    <a:pt x="48" y="0"/>
                    <a:pt x="48" y="0"/>
                  </a:cubicBezTo>
                  <a:cubicBezTo>
                    <a:pt x="50" y="0"/>
                    <a:pt x="51" y="1"/>
                    <a:pt x="51" y="4"/>
                  </a:cubicBezTo>
                  <a:cubicBezTo>
                    <a:pt x="27" y="74"/>
                    <a:pt x="27" y="74"/>
                    <a:pt x="27" y="74"/>
                  </a:cubicBezTo>
                  <a:cubicBezTo>
                    <a:pt x="24" y="86"/>
                    <a:pt x="19" y="93"/>
                    <a:pt x="8" y="94"/>
                  </a:cubicBezTo>
                  <a:cubicBezTo>
                    <a:pt x="6" y="94"/>
                    <a:pt x="5" y="93"/>
                    <a:pt x="5" y="9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1" name="Freeform 24">
              <a:extLst>
                <a:ext uri="{FF2B5EF4-FFF2-40B4-BE49-F238E27FC236}">
                  <a16:creationId xmlns:a16="http://schemas.microsoft.com/office/drawing/2014/main" id="{2C7AD2D8-1FD2-47F5-BD26-0EFFA9846471}"/>
                </a:ext>
              </a:extLst>
            </p:cNvPr>
            <p:cNvSpPr>
              <a:spLocks/>
            </p:cNvSpPr>
            <p:nvPr/>
          </p:nvSpPr>
          <p:spPr bwMode="auto">
            <a:xfrm>
              <a:off x="3788" y="2960"/>
              <a:ext cx="215" cy="615"/>
            </a:xfrm>
            <a:custGeom>
              <a:avLst/>
              <a:gdLst>
                <a:gd name="T0" fmla="*/ 19 w 33"/>
                <a:gd name="T1" fmla="*/ 35 h 94"/>
                <a:gd name="T2" fmla="*/ 19 w 33"/>
                <a:gd name="T3" fmla="*/ 74 h 94"/>
                <a:gd name="T4" fmla="*/ 30 w 33"/>
                <a:gd name="T5" fmla="*/ 86 h 94"/>
                <a:gd name="T6" fmla="*/ 33 w 33"/>
                <a:gd name="T7" fmla="*/ 89 h 94"/>
                <a:gd name="T8" fmla="*/ 33 w 33"/>
                <a:gd name="T9" fmla="*/ 91 h 94"/>
                <a:gd name="T10" fmla="*/ 30 w 33"/>
                <a:gd name="T11" fmla="*/ 94 h 94"/>
                <a:gd name="T12" fmla="*/ 10 w 33"/>
                <a:gd name="T13" fmla="*/ 75 h 94"/>
                <a:gd name="T14" fmla="*/ 10 w 33"/>
                <a:gd name="T15" fmla="*/ 35 h 94"/>
                <a:gd name="T16" fmla="*/ 3 w 33"/>
                <a:gd name="T17" fmla="*/ 35 h 94"/>
                <a:gd name="T18" fmla="*/ 0 w 33"/>
                <a:gd name="T19" fmla="*/ 32 h 94"/>
                <a:gd name="T20" fmla="*/ 0 w 33"/>
                <a:gd name="T21" fmla="*/ 30 h 94"/>
                <a:gd name="T22" fmla="*/ 3 w 33"/>
                <a:gd name="T23" fmla="*/ 27 h 94"/>
                <a:gd name="T24" fmla="*/ 10 w 33"/>
                <a:gd name="T25" fmla="*/ 27 h 94"/>
                <a:gd name="T26" fmla="*/ 10 w 33"/>
                <a:gd name="T27" fmla="*/ 3 h 94"/>
                <a:gd name="T28" fmla="*/ 13 w 33"/>
                <a:gd name="T29" fmla="*/ 0 h 94"/>
                <a:gd name="T30" fmla="*/ 16 w 33"/>
                <a:gd name="T31" fmla="*/ 0 h 94"/>
                <a:gd name="T32" fmla="*/ 19 w 33"/>
                <a:gd name="T33" fmla="*/ 3 h 94"/>
                <a:gd name="T34" fmla="*/ 19 w 33"/>
                <a:gd name="T35" fmla="*/ 27 h 94"/>
                <a:gd name="T36" fmla="*/ 30 w 33"/>
                <a:gd name="T37" fmla="*/ 27 h 94"/>
                <a:gd name="T38" fmla="*/ 33 w 33"/>
                <a:gd name="T39" fmla="*/ 30 h 94"/>
                <a:gd name="T40" fmla="*/ 33 w 33"/>
                <a:gd name="T41" fmla="*/ 32 h 94"/>
                <a:gd name="T42" fmla="*/ 30 w 33"/>
                <a:gd name="T43" fmla="*/ 35 h 94"/>
                <a:gd name="T44" fmla="*/ 19 w 33"/>
                <a:gd name="T45" fmla="*/ 35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3" h="94">
                  <a:moveTo>
                    <a:pt x="19" y="35"/>
                  </a:moveTo>
                  <a:cubicBezTo>
                    <a:pt x="19" y="74"/>
                    <a:pt x="19" y="74"/>
                    <a:pt x="19" y="74"/>
                  </a:cubicBezTo>
                  <a:cubicBezTo>
                    <a:pt x="19" y="82"/>
                    <a:pt x="24" y="85"/>
                    <a:pt x="30" y="86"/>
                  </a:cubicBezTo>
                  <a:cubicBezTo>
                    <a:pt x="32" y="86"/>
                    <a:pt x="33" y="86"/>
                    <a:pt x="33" y="89"/>
                  </a:cubicBezTo>
                  <a:cubicBezTo>
                    <a:pt x="33" y="91"/>
                    <a:pt x="33" y="91"/>
                    <a:pt x="33" y="91"/>
                  </a:cubicBezTo>
                  <a:cubicBezTo>
                    <a:pt x="33" y="93"/>
                    <a:pt x="32" y="94"/>
                    <a:pt x="30" y="94"/>
                  </a:cubicBezTo>
                  <a:cubicBezTo>
                    <a:pt x="17" y="94"/>
                    <a:pt x="10" y="87"/>
                    <a:pt x="10" y="75"/>
                  </a:cubicBezTo>
                  <a:cubicBezTo>
                    <a:pt x="10" y="35"/>
                    <a:pt x="10" y="35"/>
                    <a:pt x="10" y="35"/>
                  </a:cubicBezTo>
                  <a:cubicBezTo>
                    <a:pt x="3" y="35"/>
                    <a:pt x="3" y="35"/>
                    <a:pt x="3" y="35"/>
                  </a:cubicBezTo>
                  <a:cubicBezTo>
                    <a:pt x="1" y="35"/>
                    <a:pt x="0" y="34"/>
                    <a:pt x="0" y="32"/>
                  </a:cubicBezTo>
                  <a:cubicBezTo>
                    <a:pt x="0" y="30"/>
                    <a:pt x="0" y="30"/>
                    <a:pt x="0" y="30"/>
                  </a:cubicBezTo>
                  <a:cubicBezTo>
                    <a:pt x="0" y="28"/>
                    <a:pt x="1" y="27"/>
                    <a:pt x="3" y="27"/>
                  </a:cubicBezTo>
                  <a:cubicBezTo>
                    <a:pt x="10" y="27"/>
                    <a:pt x="10" y="27"/>
                    <a:pt x="10" y="27"/>
                  </a:cubicBezTo>
                  <a:cubicBezTo>
                    <a:pt x="10" y="3"/>
                    <a:pt x="10" y="3"/>
                    <a:pt x="10" y="3"/>
                  </a:cubicBezTo>
                  <a:cubicBezTo>
                    <a:pt x="10" y="1"/>
                    <a:pt x="11" y="0"/>
                    <a:pt x="13" y="0"/>
                  </a:cubicBezTo>
                  <a:cubicBezTo>
                    <a:pt x="16" y="0"/>
                    <a:pt x="16" y="0"/>
                    <a:pt x="16" y="0"/>
                  </a:cubicBezTo>
                  <a:cubicBezTo>
                    <a:pt x="18" y="0"/>
                    <a:pt x="19" y="1"/>
                    <a:pt x="19" y="3"/>
                  </a:cubicBezTo>
                  <a:cubicBezTo>
                    <a:pt x="19" y="27"/>
                    <a:pt x="19" y="27"/>
                    <a:pt x="19" y="27"/>
                  </a:cubicBezTo>
                  <a:cubicBezTo>
                    <a:pt x="30" y="27"/>
                    <a:pt x="30" y="27"/>
                    <a:pt x="30" y="27"/>
                  </a:cubicBezTo>
                  <a:cubicBezTo>
                    <a:pt x="32" y="27"/>
                    <a:pt x="33" y="28"/>
                    <a:pt x="33" y="30"/>
                  </a:cubicBezTo>
                  <a:cubicBezTo>
                    <a:pt x="33" y="32"/>
                    <a:pt x="33" y="32"/>
                    <a:pt x="33" y="32"/>
                  </a:cubicBezTo>
                  <a:cubicBezTo>
                    <a:pt x="33" y="34"/>
                    <a:pt x="32" y="35"/>
                    <a:pt x="30" y="35"/>
                  </a:cubicBezTo>
                  <a:lnTo>
                    <a:pt x="19"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2" name="Freeform 25">
              <a:extLst>
                <a:ext uri="{FF2B5EF4-FFF2-40B4-BE49-F238E27FC236}">
                  <a16:creationId xmlns:a16="http://schemas.microsoft.com/office/drawing/2014/main" id="{7649B322-759B-4320-8D43-E5ECB91CCA94}"/>
                </a:ext>
              </a:extLst>
            </p:cNvPr>
            <p:cNvSpPr>
              <a:spLocks noEditPoints="1"/>
            </p:cNvSpPr>
            <p:nvPr/>
          </p:nvSpPr>
          <p:spPr bwMode="auto">
            <a:xfrm>
              <a:off x="4068" y="3124"/>
              <a:ext cx="333" cy="458"/>
            </a:xfrm>
            <a:custGeom>
              <a:avLst/>
              <a:gdLst>
                <a:gd name="T0" fmla="*/ 51 w 51"/>
                <a:gd name="T1" fmla="*/ 24 h 70"/>
                <a:gd name="T2" fmla="*/ 51 w 51"/>
                <a:gd name="T3" fmla="*/ 47 h 70"/>
                <a:gd name="T4" fmla="*/ 25 w 51"/>
                <a:gd name="T5" fmla="*/ 70 h 70"/>
                <a:gd name="T6" fmla="*/ 0 w 51"/>
                <a:gd name="T7" fmla="*/ 47 h 70"/>
                <a:gd name="T8" fmla="*/ 0 w 51"/>
                <a:gd name="T9" fmla="*/ 24 h 70"/>
                <a:gd name="T10" fmla="*/ 25 w 51"/>
                <a:gd name="T11" fmla="*/ 0 h 70"/>
                <a:gd name="T12" fmla="*/ 51 w 51"/>
                <a:gd name="T13" fmla="*/ 24 h 70"/>
                <a:gd name="T14" fmla="*/ 9 w 51"/>
                <a:gd name="T15" fmla="*/ 25 h 70"/>
                <a:gd name="T16" fmla="*/ 9 w 51"/>
                <a:gd name="T17" fmla="*/ 46 h 70"/>
                <a:gd name="T18" fmla="*/ 25 w 51"/>
                <a:gd name="T19" fmla="*/ 62 h 70"/>
                <a:gd name="T20" fmla="*/ 42 w 51"/>
                <a:gd name="T21" fmla="*/ 46 h 70"/>
                <a:gd name="T22" fmla="*/ 42 w 51"/>
                <a:gd name="T23" fmla="*/ 25 h 70"/>
                <a:gd name="T24" fmla="*/ 25 w 51"/>
                <a:gd name="T25" fmla="*/ 9 h 70"/>
                <a:gd name="T26" fmla="*/ 9 w 51"/>
                <a:gd name="T27" fmla="*/ 25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 h="70">
                  <a:moveTo>
                    <a:pt x="51" y="24"/>
                  </a:moveTo>
                  <a:cubicBezTo>
                    <a:pt x="51" y="47"/>
                    <a:pt x="51" y="47"/>
                    <a:pt x="51" y="47"/>
                  </a:cubicBezTo>
                  <a:cubicBezTo>
                    <a:pt x="51" y="61"/>
                    <a:pt x="40" y="70"/>
                    <a:pt x="25" y="70"/>
                  </a:cubicBezTo>
                  <a:cubicBezTo>
                    <a:pt x="11" y="70"/>
                    <a:pt x="0" y="61"/>
                    <a:pt x="0" y="47"/>
                  </a:cubicBezTo>
                  <a:cubicBezTo>
                    <a:pt x="0" y="24"/>
                    <a:pt x="0" y="24"/>
                    <a:pt x="0" y="24"/>
                  </a:cubicBezTo>
                  <a:cubicBezTo>
                    <a:pt x="0" y="10"/>
                    <a:pt x="11" y="0"/>
                    <a:pt x="25" y="0"/>
                  </a:cubicBezTo>
                  <a:cubicBezTo>
                    <a:pt x="40" y="0"/>
                    <a:pt x="51" y="10"/>
                    <a:pt x="51" y="24"/>
                  </a:cubicBezTo>
                  <a:close/>
                  <a:moveTo>
                    <a:pt x="9" y="25"/>
                  </a:moveTo>
                  <a:cubicBezTo>
                    <a:pt x="9" y="46"/>
                    <a:pt x="9" y="46"/>
                    <a:pt x="9" y="46"/>
                  </a:cubicBezTo>
                  <a:cubicBezTo>
                    <a:pt x="9" y="56"/>
                    <a:pt x="16" y="62"/>
                    <a:pt x="25" y="62"/>
                  </a:cubicBezTo>
                  <a:cubicBezTo>
                    <a:pt x="35" y="62"/>
                    <a:pt x="42" y="56"/>
                    <a:pt x="42" y="46"/>
                  </a:cubicBezTo>
                  <a:cubicBezTo>
                    <a:pt x="42" y="25"/>
                    <a:pt x="42" y="25"/>
                    <a:pt x="42" y="25"/>
                  </a:cubicBezTo>
                  <a:cubicBezTo>
                    <a:pt x="42" y="14"/>
                    <a:pt x="35" y="9"/>
                    <a:pt x="25" y="9"/>
                  </a:cubicBezTo>
                  <a:cubicBezTo>
                    <a:pt x="16" y="9"/>
                    <a:pt x="9" y="14"/>
                    <a:pt x="9"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3" name="Freeform 26">
              <a:extLst>
                <a:ext uri="{FF2B5EF4-FFF2-40B4-BE49-F238E27FC236}">
                  <a16:creationId xmlns:a16="http://schemas.microsoft.com/office/drawing/2014/main" id="{D560A4F3-C38B-4CF2-9C41-5313F17F08E9}"/>
                </a:ext>
              </a:extLst>
            </p:cNvPr>
            <p:cNvSpPr>
              <a:spLocks noEditPoints="1"/>
            </p:cNvSpPr>
            <p:nvPr/>
          </p:nvSpPr>
          <p:spPr bwMode="auto">
            <a:xfrm>
              <a:off x="4492" y="3124"/>
              <a:ext cx="326" cy="628"/>
            </a:xfrm>
            <a:custGeom>
              <a:avLst/>
              <a:gdLst>
                <a:gd name="T0" fmla="*/ 50 w 50"/>
                <a:gd name="T1" fmla="*/ 5 h 96"/>
                <a:gd name="T2" fmla="*/ 50 w 50"/>
                <a:gd name="T3" fmla="*/ 73 h 96"/>
                <a:gd name="T4" fmla="*/ 25 w 50"/>
                <a:gd name="T5" fmla="*/ 96 h 96"/>
                <a:gd name="T6" fmla="*/ 1 w 50"/>
                <a:gd name="T7" fmla="*/ 76 h 96"/>
                <a:gd name="T8" fmla="*/ 4 w 50"/>
                <a:gd name="T9" fmla="*/ 73 h 96"/>
                <a:gd name="T10" fmla="*/ 7 w 50"/>
                <a:gd name="T11" fmla="*/ 73 h 96"/>
                <a:gd name="T12" fmla="*/ 10 w 50"/>
                <a:gd name="T13" fmla="*/ 76 h 96"/>
                <a:gd name="T14" fmla="*/ 25 w 50"/>
                <a:gd name="T15" fmla="*/ 88 h 96"/>
                <a:gd name="T16" fmla="*/ 41 w 50"/>
                <a:gd name="T17" fmla="*/ 72 h 96"/>
                <a:gd name="T18" fmla="*/ 41 w 50"/>
                <a:gd name="T19" fmla="*/ 60 h 96"/>
                <a:gd name="T20" fmla="*/ 25 w 50"/>
                <a:gd name="T21" fmla="*/ 68 h 96"/>
                <a:gd name="T22" fmla="*/ 1 w 50"/>
                <a:gd name="T23" fmla="*/ 44 h 96"/>
                <a:gd name="T24" fmla="*/ 1 w 50"/>
                <a:gd name="T25" fmla="*/ 24 h 96"/>
                <a:gd name="T26" fmla="*/ 25 w 50"/>
                <a:gd name="T27" fmla="*/ 0 h 96"/>
                <a:gd name="T28" fmla="*/ 42 w 50"/>
                <a:gd name="T29" fmla="*/ 8 h 96"/>
                <a:gd name="T30" fmla="*/ 42 w 50"/>
                <a:gd name="T31" fmla="*/ 5 h 96"/>
                <a:gd name="T32" fmla="*/ 45 w 50"/>
                <a:gd name="T33" fmla="*/ 2 h 96"/>
                <a:gd name="T34" fmla="*/ 47 w 50"/>
                <a:gd name="T35" fmla="*/ 2 h 96"/>
                <a:gd name="T36" fmla="*/ 50 w 50"/>
                <a:gd name="T37" fmla="*/ 5 h 96"/>
                <a:gd name="T38" fmla="*/ 41 w 50"/>
                <a:gd name="T39" fmla="*/ 43 h 96"/>
                <a:gd name="T40" fmla="*/ 41 w 50"/>
                <a:gd name="T41" fmla="*/ 25 h 96"/>
                <a:gd name="T42" fmla="*/ 25 w 50"/>
                <a:gd name="T43" fmla="*/ 9 h 96"/>
                <a:gd name="T44" fmla="*/ 10 w 50"/>
                <a:gd name="T45" fmla="*/ 25 h 96"/>
                <a:gd name="T46" fmla="*/ 10 w 50"/>
                <a:gd name="T47" fmla="*/ 43 h 96"/>
                <a:gd name="T48" fmla="*/ 25 w 50"/>
                <a:gd name="T49" fmla="*/ 59 h 96"/>
                <a:gd name="T50" fmla="*/ 41 w 50"/>
                <a:gd name="T51" fmla="*/ 43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 h="96">
                  <a:moveTo>
                    <a:pt x="50" y="5"/>
                  </a:moveTo>
                  <a:cubicBezTo>
                    <a:pt x="50" y="73"/>
                    <a:pt x="50" y="73"/>
                    <a:pt x="50" y="73"/>
                  </a:cubicBezTo>
                  <a:cubicBezTo>
                    <a:pt x="50" y="87"/>
                    <a:pt x="40" y="96"/>
                    <a:pt x="25" y="96"/>
                  </a:cubicBezTo>
                  <a:cubicBezTo>
                    <a:pt x="12" y="96"/>
                    <a:pt x="2" y="89"/>
                    <a:pt x="1" y="76"/>
                  </a:cubicBezTo>
                  <a:cubicBezTo>
                    <a:pt x="0" y="74"/>
                    <a:pt x="1" y="73"/>
                    <a:pt x="4" y="73"/>
                  </a:cubicBezTo>
                  <a:cubicBezTo>
                    <a:pt x="7" y="73"/>
                    <a:pt x="7" y="73"/>
                    <a:pt x="7" y="73"/>
                  </a:cubicBezTo>
                  <a:cubicBezTo>
                    <a:pt x="9" y="73"/>
                    <a:pt x="10" y="74"/>
                    <a:pt x="10" y="76"/>
                  </a:cubicBezTo>
                  <a:cubicBezTo>
                    <a:pt x="12" y="83"/>
                    <a:pt x="16" y="88"/>
                    <a:pt x="25" y="88"/>
                  </a:cubicBezTo>
                  <a:cubicBezTo>
                    <a:pt x="35" y="88"/>
                    <a:pt x="41" y="82"/>
                    <a:pt x="41" y="72"/>
                  </a:cubicBezTo>
                  <a:cubicBezTo>
                    <a:pt x="41" y="60"/>
                    <a:pt x="41" y="60"/>
                    <a:pt x="41" y="60"/>
                  </a:cubicBezTo>
                  <a:cubicBezTo>
                    <a:pt x="38" y="65"/>
                    <a:pt x="32" y="68"/>
                    <a:pt x="25" y="68"/>
                  </a:cubicBezTo>
                  <a:cubicBezTo>
                    <a:pt x="10" y="68"/>
                    <a:pt x="1" y="58"/>
                    <a:pt x="1" y="44"/>
                  </a:cubicBezTo>
                  <a:cubicBezTo>
                    <a:pt x="1" y="24"/>
                    <a:pt x="1" y="24"/>
                    <a:pt x="1" y="24"/>
                  </a:cubicBezTo>
                  <a:cubicBezTo>
                    <a:pt x="1" y="10"/>
                    <a:pt x="10" y="0"/>
                    <a:pt x="25" y="0"/>
                  </a:cubicBezTo>
                  <a:cubicBezTo>
                    <a:pt x="32" y="0"/>
                    <a:pt x="38" y="3"/>
                    <a:pt x="42" y="8"/>
                  </a:cubicBezTo>
                  <a:cubicBezTo>
                    <a:pt x="42" y="5"/>
                    <a:pt x="42" y="5"/>
                    <a:pt x="42" y="5"/>
                  </a:cubicBezTo>
                  <a:cubicBezTo>
                    <a:pt x="42" y="3"/>
                    <a:pt x="43" y="2"/>
                    <a:pt x="45" y="2"/>
                  </a:cubicBezTo>
                  <a:cubicBezTo>
                    <a:pt x="47" y="2"/>
                    <a:pt x="47" y="2"/>
                    <a:pt x="47" y="2"/>
                  </a:cubicBezTo>
                  <a:cubicBezTo>
                    <a:pt x="49" y="2"/>
                    <a:pt x="50" y="3"/>
                    <a:pt x="50" y="5"/>
                  </a:cubicBezTo>
                  <a:close/>
                  <a:moveTo>
                    <a:pt x="41" y="43"/>
                  </a:moveTo>
                  <a:cubicBezTo>
                    <a:pt x="41" y="25"/>
                    <a:pt x="41" y="25"/>
                    <a:pt x="41" y="25"/>
                  </a:cubicBezTo>
                  <a:cubicBezTo>
                    <a:pt x="41" y="15"/>
                    <a:pt x="35" y="9"/>
                    <a:pt x="25" y="9"/>
                  </a:cubicBezTo>
                  <a:cubicBezTo>
                    <a:pt x="16" y="9"/>
                    <a:pt x="10" y="15"/>
                    <a:pt x="10" y="25"/>
                  </a:cubicBezTo>
                  <a:cubicBezTo>
                    <a:pt x="10" y="43"/>
                    <a:pt x="10" y="43"/>
                    <a:pt x="10" y="43"/>
                  </a:cubicBezTo>
                  <a:cubicBezTo>
                    <a:pt x="10" y="53"/>
                    <a:pt x="16" y="59"/>
                    <a:pt x="25" y="59"/>
                  </a:cubicBezTo>
                  <a:cubicBezTo>
                    <a:pt x="35" y="59"/>
                    <a:pt x="41" y="53"/>
                    <a:pt x="41" y="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4" name="Freeform 27">
              <a:extLst>
                <a:ext uri="{FF2B5EF4-FFF2-40B4-BE49-F238E27FC236}">
                  <a16:creationId xmlns:a16="http://schemas.microsoft.com/office/drawing/2014/main" id="{A2331217-7885-4A8E-BC94-D50EF29A32EA}"/>
                </a:ext>
              </a:extLst>
            </p:cNvPr>
            <p:cNvSpPr>
              <a:spLocks noEditPoints="1"/>
            </p:cNvSpPr>
            <p:nvPr/>
          </p:nvSpPr>
          <p:spPr bwMode="auto">
            <a:xfrm>
              <a:off x="4928" y="3124"/>
              <a:ext cx="326" cy="458"/>
            </a:xfrm>
            <a:custGeom>
              <a:avLst/>
              <a:gdLst>
                <a:gd name="T0" fmla="*/ 9 w 50"/>
                <a:gd name="T1" fmla="*/ 36 h 70"/>
                <a:gd name="T2" fmla="*/ 9 w 50"/>
                <a:gd name="T3" fmla="*/ 46 h 70"/>
                <a:gd name="T4" fmla="*/ 25 w 50"/>
                <a:gd name="T5" fmla="*/ 62 h 70"/>
                <a:gd name="T6" fmla="*/ 40 w 50"/>
                <a:gd name="T7" fmla="*/ 50 h 70"/>
                <a:gd name="T8" fmla="*/ 44 w 50"/>
                <a:gd name="T9" fmla="*/ 47 h 70"/>
                <a:gd name="T10" fmla="*/ 47 w 50"/>
                <a:gd name="T11" fmla="*/ 47 h 70"/>
                <a:gd name="T12" fmla="*/ 50 w 50"/>
                <a:gd name="T13" fmla="*/ 50 h 70"/>
                <a:gd name="T14" fmla="*/ 25 w 50"/>
                <a:gd name="T15" fmla="*/ 70 h 70"/>
                <a:gd name="T16" fmla="*/ 0 w 50"/>
                <a:gd name="T17" fmla="*/ 47 h 70"/>
                <a:gd name="T18" fmla="*/ 0 w 50"/>
                <a:gd name="T19" fmla="*/ 24 h 70"/>
                <a:gd name="T20" fmla="*/ 25 w 50"/>
                <a:gd name="T21" fmla="*/ 0 h 70"/>
                <a:gd name="T22" fmla="*/ 50 w 50"/>
                <a:gd name="T23" fmla="*/ 24 h 70"/>
                <a:gd name="T24" fmla="*/ 50 w 50"/>
                <a:gd name="T25" fmla="*/ 33 h 70"/>
                <a:gd name="T26" fmla="*/ 47 w 50"/>
                <a:gd name="T27" fmla="*/ 36 h 70"/>
                <a:gd name="T28" fmla="*/ 9 w 50"/>
                <a:gd name="T29" fmla="*/ 36 h 70"/>
                <a:gd name="T30" fmla="*/ 9 w 50"/>
                <a:gd name="T31" fmla="*/ 25 h 70"/>
                <a:gd name="T32" fmla="*/ 9 w 50"/>
                <a:gd name="T33" fmla="*/ 28 h 70"/>
                <a:gd name="T34" fmla="*/ 41 w 50"/>
                <a:gd name="T35" fmla="*/ 28 h 70"/>
                <a:gd name="T36" fmla="*/ 41 w 50"/>
                <a:gd name="T37" fmla="*/ 25 h 70"/>
                <a:gd name="T38" fmla="*/ 25 w 50"/>
                <a:gd name="T39" fmla="*/ 9 h 70"/>
                <a:gd name="T40" fmla="*/ 9 w 50"/>
                <a:gd name="T41" fmla="*/ 25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70">
                  <a:moveTo>
                    <a:pt x="9" y="36"/>
                  </a:moveTo>
                  <a:cubicBezTo>
                    <a:pt x="9" y="46"/>
                    <a:pt x="9" y="46"/>
                    <a:pt x="9" y="46"/>
                  </a:cubicBezTo>
                  <a:cubicBezTo>
                    <a:pt x="9" y="56"/>
                    <a:pt x="16" y="62"/>
                    <a:pt x="25" y="62"/>
                  </a:cubicBezTo>
                  <a:cubicBezTo>
                    <a:pt x="34" y="62"/>
                    <a:pt x="38" y="57"/>
                    <a:pt x="40" y="50"/>
                  </a:cubicBezTo>
                  <a:cubicBezTo>
                    <a:pt x="41" y="48"/>
                    <a:pt x="42" y="47"/>
                    <a:pt x="44" y="47"/>
                  </a:cubicBezTo>
                  <a:cubicBezTo>
                    <a:pt x="47" y="47"/>
                    <a:pt x="47" y="47"/>
                    <a:pt x="47" y="47"/>
                  </a:cubicBezTo>
                  <a:cubicBezTo>
                    <a:pt x="49" y="47"/>
                    <a:pt x="50" y="48"/>
                    <a:pt x="50" y="50"/>
                  </a:cubicBezTo>
                  <a:cubicBezTo>
                    <a:pt x="48" y="63"/>
                    <a:pt x="38" y="70"/>
                    <a:pt x="25" y="70"/>
                  </a:cubicBezTo>
                  <a:cubicBezTo>
                    <a:pt x="11" y="70"/>
                    <a:pt x="0" y="60"/>
                    <a:pt x="0" y="47"/>
                  </a:cubicBezTo>
                  <a:cubicBezTo>
                    <a:pt x="0" y="24"/>
                    <a:pt x="0" y="24"/>
                    <a:pt x="0" y="24"/>
                  </a:cubicBezTo>
                  <a:cubicBezTo>
                    <a:pt x="0" y="10"/>
                    <a:pt x="10" y="0"/>
                    <a:pt x="25" y="0"/>
                  </a:cubicBezTo>
                  <a:cubicBezTo>
                    <a:pt x="39" y="0"/>
                    <a:pt x="50" y="10"/>
                    <a:pt x="50" y="24"/>
                  </a:cubicBezTo>
                  <a:cubicBezTo>
                    <a:pt x="50" y="33"/>
                    <a:pt x="50" y="33"/>
                    <a:pt x="50" y="33"/>
                  </a:cubicBezTo>
                  <a:cubicBezTo>
                    <a:pt x="50" y="35"/>
                    <a:pt x="49" y="36"/>
                    <a:pt x="47" y="36"/>
                  </a:cubicBezTo>
                  <a:lnTo>
                    <a:pt x="9" y="36"/>
                  </a:lnTo>
                  <a:close/>
                  <a:moveTo>
                    <a:pt x="9" y="25"/>
                  </a:moveTo>
                  <a:cubicBezTo>
                    <a:pt x="9" y="28"/>
                    <a:pt x="9" y="28"/>
                    <a:pt x="9" y="28"/>
                  </a:cubicBezTo>
                  <a:cubicBezTo>
                    <a:pt x="41" y="28"/>
                    <a:pt x="41" y="28"/>
                    <a:pt x="41" y="28"/>
                  </a:cubicBezTo>
                  <a:cubicBezTo>
                    <a:pt x="41" y="25"/>
                    <a:pt x="41" y="25"/>
                    <a:pt x="41" y="25"/>
                  </a:cubicBezTo>
                  <a:cubicBezTo>
                    <a:pt x="41" y="15"/>
                    <a:pt x="34" y="9"/>
                    <a:pt x="25" y="9"/>
                  </a:cubicBezTo>
                  <a:cubicBezTo>
                    <a:pt x="16" y="9"/>
                    <a:pt x="9" y="15"/>
                    <a:pt x="9"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5" name="Freeform 28">
              <a:extLst>
                <a:ext uri="{FF2B5EF4-FFF2-40B4-BE49-F238E27FC236}">
                  <a16:creationId xmlns:a16="http://schemas.microsoft.com/office/drawing/2014/main" id="{549DCDA6-0723-4465-A9DF-D62788D5049C}"/>
                </a:ext>
              </a:extLst>
            </p:cNvPr>
            <p:cNvSpPr>
              <a:spLocks/>
            </p:cNvSpPr>
            <p:nvPr/>
          </p:nvSpPr>
          <p:spPr bwMode="auto">
            <a:xfrm>
              <a:off x="5313" y="2960"/>
              <a:ext cx="215" cy="615"/>
            </a:xfrm>
            <a:custGeom>
              <a:avLst/>
              <a:gdLst>
                <a:gd name="T0" fmla="*/ 19 w 33"/>
                <a:gd name="T1" fmla="*/ 35 h 94"/>
                <a:gd name="T2" fmla="*/ 19 w 33"/>
                <a:gd name="T3" fmla="*/ 74 h 94"/>
                <a:gd name="T4" fmla="*/ 30 w 33"/>
                <a:gd name="T5" fmla="*/ 86 h 94"/>
                <a:gd name="T6" fmla="*/ 33 w 33"/>
                <a:gd name="T7" fmla="*/ 89 h 94"/>
                <a:gd name="T8" fmla="*/ 33 w 33"/>
                <a:gd name="T9" fmla="*/ 91 h 94"/>
                <a:gd name="T10" fmla="*/ 30 w 33"/>
                <a:gd name="T11" fmla="*/ 94 h 94"/>
                <a:gd name="T12" fmla="*/ 10 w 33"/>
                <a:gd name="T13" fmla="*/ 75 h 94"/>
                <a:gd name="T14" fmla="*/ 10 w 33"/>
                <a:gd name="T15" fmla="*/ 35 h 94"/>
                <a:gd name="T16" fmla="*/ 3 w 33"/>
                <a:gd name="T17" fmla="*/ 35 h 94"/>
                <a:gd name="T18" fmla="*/ 0 w 33"/>
                <a:gd name="T19" fmla="*/ 32 h 94"/>
                <a:gd name="T20" fmla="*/ 0 w 33"/>
                <a:gd name="T21" fmla="*/ 30 h 94"/>
                <a:gd name="T22" fmla="*/ 3 w 33"/>
                <a:gd name="T23" fmla="*/ 27 h 94"/>
                <a:gd name="T24" fmla="*/ 10 w 33"/>
                <a:gd name="T25" fmla="*/ 27 h 94"/>
                <a:gd name="T26" fmla="*/ 10 w 33"/>
                <a:gd name="T27" fmla="*/ 3 h 94"/>
                <a:gd name="T28" fmla="*/ 13 w 33"/>
                <a:gd name="T29" fmla="*/ 0 h 94"/>
                <a:gd name="T30" fmla="*/ 16 w 33"/>
                <a:gd name="T31" fmla="*/ 0 h 94"/>
                <a:gd name="T32" fmla="*/ 19 w 33"/>
                <a:gd name="T33" fmla="*/ 3 h 94"/>
                <a:gd name="T34" fmla="*/ 19 w 33"/>
                <a:gd name="T35" fmla="*/ 27 h 94"/>
                <a:gd name="T36" fmla="*/ 30 w 33"/>
                <a:gd name="T37" fmla="*/ 27 h 94"/>
                <a:gd name="T38" fmla="*/ 33 w 33"/>
                <a:gd name="T39" fmla="*/ 30 h 94"/>
                <a:gd name="T40" fmla="*/ 33 w 33"/>
                <a:gd name="T41" fmla="*/ 32 h 94"/>
                <a:gd name="T42" fmla="*/ 30 w 33"/>
                <a:gd name="T43" fmla="*/ 35 h 94"/>
                <a:gd name="T44" fmla="*/ 19 w 33"/>
                <a:gd name="T45" fmla="*/ 35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3" h="94">
                  <a:moveTo>
                    <a:pt x="19" y="35"/>
                  </a:moveTo>
                  <a:cubicBezTo>
                    <a:pt x="19" y="74"/>
                    <a:pt x="19" y="74"/>
                    <a:pt x="19" y="74"/>
                  </a:cubicBezTo>
                  <a:cubicBezTo>
                    <a:pt x="19" y="82"/>
                    <a:pt x="24" y="85"/>
                    <a:pt x="30" y="86"/>
                  </a:cubicBezTo>
                  <a:cubicBezTo>
                    <a:pt x="32" y="86"/>
                    <a:pt x="33" y="86"/>
                    <a:pt x="33" y="89"/>
                  </a:cubicBezTo>
                  <a:cubicBezTo>
                    <a:pt x="33" y="91"/>
                    <a:pt x="33" y="91"/>
                    <a:pt x="33" y="91"/>
                  </a:cubicBezTo>
                  <a:cubicBezTo>
                    <a:pt x="33" y="93"/>
                    <a:pt x="32" y="94"/>
                    <a:pt x="30" y="94"/>
                  </a:cubicBezTo>
                  <a:cubicBezTo>
                    <a:pt x="17" y="94"/>
                    <a:pt x="10" y="87"/>
                    <a:pt x="10" y="75"/>
                  </a:cubicBezTo>
                  <a:cubicBezTo>
                    <a:pt x="10" y="35"/>
                    <a:pt x="10" y="35"/>
                    <a:pt x="10" y="35"/>
                  </a:cubicBezTo>
                  <a:cubicBezTo>
                    <a:pt x="3" y="35"/>
                    <a:pt x="3" y="35"/>
                    <a:pt x="3" y="35"/>
                  </a:cubicBezTo>
                  <a:cubicBezTo>
                    <a:pt x="1" y="35"/>
                    <a:pt x="0" y="34"/>
                    <a:pt x="0" y="32"/>
                  </a:cubicBezTo>
                  <a:cubicBezTo>
                    <a:pt x="0" y="30"/>
                    <a:pt x="0" y="30"/>
                    <a:pt x="0" y="30"/>
                  </a:cubicBezTo>
                  <a:cubicBezTo>
                    <a:pt x="0" y="28"/>
                    <a:pt x="1" y="27"/>
                    <a:pt x="3" y="27"/>
                  </a:cubicBezTo>
                  <a:cubicBezTo>
                    <a:pt x="10" y="27"/>
                    <a:pt x="10" y="27"/>
                    <a:pt x="10" y="27"/>
                  </a:cubicBezTo>
                  <a:cubicBezTo>
                    <a:pt x="10" y="3"/>
                    <a:pt x="10" y="3"/>
                    <a:pt x="10" y="3"/>
                  </a:cubicBezTo>
                  <a:cubicBezTo>
                    <a:pt x="10" y="1"/>
                    <a:pt x="11" y="0"/>
                    <a:pt x="13" y="0"/>
                  </a:cubicBezTo>
                  <a:cubicBezTo>
                    <a:pt x="16" y="0"/>
                    <a:pt x="16" y="0"/>
                    <a:pt x="16" y="0"/>
                  </a:cubicBezTo>
                  <a:cubicBezTo>
                    <a:pt x="18" y="0"/>
                    <a:pt x="19" y="1"/>
                    <a:pt x="19" y="3"/>
                  </a:cubicBezTo>
                  <a:cubicBezTo>
                    <a:pt x="19" y="27"/>
                    <a:pt x="19" y="27"/>
                    <a:pt x="19" y="27"/>
                  </a:cubicBezTo>
                  <a:cubicBezTo>
                    <a:pt x="30" y="27"/>
                    <a:pt x="30" y="27"/>
                    <a:pt x="30" y="27"/>
                  </a:cubicBezTo>
                  <a:cubicBezTo>
                    <a:pt x="32" y="27"/>
                    <a:pt x="33" y="28"/>
                    <a:pt x="33" y="30"/>
                  </a:cubicBezTo>
                  <a:cubicBezTo>
                    <a:pt x="33" y="32"/>
                    <a:pt x="33" y="32"/>
                    <a:pt x="33" y="32"/>
                  </a:cubicBezTo>
                  <a:cubicBezTo>
                    <a:pt x="33" y="34"/>
                    <a:pt x="32" y="35"/>
                    <a:pt x="30" y="35"/>
                  </a:cubicBezTo>
                  <a:lnTo>
                    <a:pt x="19"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6" name="Freeform 29">
              <a:extLst>
                <a:ext uri="{FF2B5EF4-FFF2-40B4-BE49-F238E27FC236}">
                  <a16:creationId xmlns:a16="http://schemas.microsoft.com/office/drawing/2014/main" id="{440C2142-F6F4-4205-A3B8-ECBC3797D3C8}"/>
                </a:ext>
              </a:extLst>
            </p:cNvPr>
            <p:cNvSpPr>
              <a:spLocks/>
            </p:cNvSpPr>
            <p:nvPr/>
          </p:nvSpPr>
          <p:spPr bwMode="auto">
            <a:xfrm>
              <a:off x="5626" y="2960"/>
              <a:ext cx="326" cy="615"/>
            </a:xfrm>
            <a:custGeom>
              <a:avLst/>
              <a:gdLst>
                <a:gd name="T0" fmla="*/ 50 w 50"/>
                <a:gd name="T1" fmla="*/ 49 h 94"/>
                <a:gd name="T2" fmla="*/ 50 w 50"/>
                <a:gd name="T3" fmla="*/ 91 h 94"/>
                <a:gd name="T4" fmla="*/ 46 w 50"/>
                <a:gd name="T5" fmla="*/ 94 h 94"/>
                <a:gd name="T6" fmla="*/ 44 w 50"/>
                <a:gd name="T7" fmla="*/ 94 h 94"/>
                <a:gd name="T8" fmla="*/ 40 w 50"/>
                <a:gd name="T9" fmla="*/ 91 h 94"/>
                <a:gd name="T10" fmla="*/ 40 w 50"/>
                <a:gd name="T11" fmla="*/ 50 h 94"/>
                <a:gd name="T12" fmla="*/ 25 w 50"/>
                <a:gd name="T13" fmla="*/ 34 h 94"/>
                <a:gd name="T14" fmla="*/ 9 w 50"/>
                <a:gd name="T15" fmla="*/ 50 h 94"/>
                <a:gd name="T16" fmla="*/ 9 w 50"/>
                <a:gd name="T17" fmla="*/ 91 h 94"/>
                <a:gd name="T18" fmla="*/ 6 w 50"/>
                <a:gd name="T19" fmla="*/ 94 h 94"/>
                <a:gd name="T20" fmla="*/ 3 w 50"/>
                <a:gd name="T21" fmla="*/ 94 h 94"/>
                <a:gd name="T22" fmla="*/ 0 w 50"/>
                <a:gd name="T23" fmla="*/ 91 h 94"/>
                <a:gd name="T24" fmla="*/ 0 w 50"/>
                <a:gd name="T25" fmla="*/ 3 h 94"/>
                <a:gd name="T26" fmla="*/ 3 w 50"/>
                <a:gd name="T27" fmla="*/ 0 h 94"/>
                <a:gd name="T28" fmla="*/ 6 w 50"/>
                <a:gd name="T29" fmla="*/ 0 h 94"/>
                <a:gd name="T30" fmla="*/ 9 w 50"/>
                <a:gd name="T31" fmla="*/ 3 h 94"/>
                <a:gd name="T32" fmla="*/ 9 w 50"/>
                <a:gd name="T33" fmla="*/ 33 h 94"/>
                <a:gd name="T34" fmla="*/ 26 w 50"/>
                <a:gd name="T35" fmla="*/ 25 h 94"/>
                <a:gd name="T36" fmla="*/ 50 w 50"/>
                <a:gd name="T37" fmla="*/ 49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0" h="94">
                  <a:moveTo>
                    <a:pt x="50" y="49"/>
                  </a:moveTo>
                  <a:cubicBezTo>
                    <a:pt x="50" y="91"/>
                    <a:pt x="50" y="91"/>
                    <a:pt x="50" y="91"/>
                  </a:cubicBezTo>
                  <a:cubicBezTo>
                    <a:pt x="50" y="93"/>
                    <a:pt x="49" y="94"/>
                    <a:pt x="46" y="94"/>
                  </a:cubicBezTo>
                  <a:cubicBezTo>
                    <a:pt x="44" y="94"/>
                    <a:pt x="44" y="94"/>
                    <a:pt x="44" y="94"/>
                  </a:cubicBezTo>
                  <a:cubicBezTo>
                    <a:pt x="41" y="94"/>
                    <a:pt x="40" y="93"/>
                    <a:pt x="40" y="91"/>
                  </a:cubicBezTo>
                  <a:cubicBezTo>
                    <a:pt x="40" y="50"/>
                    <a:pt x="40" y="50"/>
                    <a:pt x="40" y="50"/>
                  </a:cubicBezTo>
                  <a:cubicBezTo>
                    <a:pt x="40" y="40"/>
                    <a:pt x="34" y="34"/>
                    <a:pt x="25" y="34"/>
                  </a:cubicBezTo>
                  <a:cubicBezTo>
                    <a:pt x="16" y="34"/>
                    <a:pt x="9" y="40"/>
                    <a:pt x="9" y="50"/>
                  </a:cubicBezTo>
                  <a:cubicBezTo>
                    <a:pt x="9" y="91"/>
                    <a:pt x="9" y="91"/>
                    <a:pt x="9" y="91"/>
                  </a:cubicBezTo>
                  <a:cubicBezTo>
                    <a:pt x="9" y="93"/>
                    <a:pt x="8" y="94"/>
                    <a:pt x="6" y="94"/>
                  </a:cubicBezTo>
                  <a:cubicBezTo>
                    <a:pt x="3" y="94"/>
                    <a:pt x="3" y="94"/>
                    <a:pt x="3" y="94"/>
                  </a:cubicBezTo>
                  <a:cubicBezTo>
                    <a:pt x="1" y="94"/>
                    <a:pt x="0" y="93"/>
                    <a:pt x="0" y="91"/>
                  </a:cubicBezTo>
                  <a:cubicBezTo>
                    <a:pt x="0" y="3"/>
                    <a:pt x="0" y="3"/>
                    <a:pt x="0" y="3"/>
                  </a:cubicBezTo>
                  <a:cubicBezTo>
                    <a:pt x="0" y="1"/>
                    <a:pt x="1" y="0"/>
                    <a:pt x="3" y="0"/>
                  </a:cubicBezTo>
                  <a:cubicBezTo>
                    <a:pt x="6" y="0"/>
                    <a:pt x="6" y="0"/>
                    <a:pt x="6" y="0"/>
                  </a:cubicBezTo>
                  <a:cubicBezTo>
                    <a:pt x="8" y="0"/>
                    <a:pt x="9" y="1"/>
                    <a:pt x="9" y="3"/>
                  </a:cubicBezTo>
                  <a:cubicBezTo>
                    <a:pt x="9" y="33"/>
                    <a:pt x="9" y="33"/>
                    <a:pt x="9" y="33"/>
                  </a:cubicBezTo>
                  <a:cubicBezTo>
                    <a:pt x="13" y="28"/>
                    <a:pt x="18" y="25"/>
                    <a:pt x="26" y="25"/>
                  </a:cubicBezTo>
                  <a:cubicBezTo>
                    <a:pt x="40" y="25"/>
                    <a:pt x="50" y="35"/>
                    <a:pt x="50" y="4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7" name="Freeform 30">
              <a:extLst>
                <a:ext uri="{FF2B5EF4-FFF2-40B4-BE49-F238E27FC236}">
                  <a16:creationId xmlns:a16="http://schemas.microsoft.com/office/drawing/2014/main" id="{43CE6894-E13A-40A4-B1C2-D8671035427A}"/>
                </a:ext>
              </a:extLst>
            </p:cNvPr>
            <p:cNvSpPr>
              <a:spLocks noEditPoints="1"/>
            </p:cNvSpPr>
            <p:nvPr/>
          </p:nvSpPr>
          <p:spPr bwMode="auto">
            <a:xfrm>
              <a:off x="6056" y="3124"/>
              <a:ext cx="326" cy="458"/>
            </a:xfrm>
            <a:custGeom>
              <a:avLst/>
              <a:gdLst>
                <a:gd name="T0" fmla="*/ 10 w 50"/>
                <a:gd name="T1" fmla="*/ 36 h 70"/>
                <a:gd name="T2" fmla="*/ 10 w 50"/>
                <a:gd name="T3" fmla="*/ 46 h 70"/>
                <a:gd name="T4" fmla="*/ 25 w 50"/>
                <a:gd name="T5" fmla="*/ 62 h 70"/>
                <a:gd name="T6" fmla="*/ 41 w 50"/>
                <a:gd name="T7" fmla="*/ 50 h 70"/>
                <a:gd name="T8" fmla="*/ 44 w 50"/>
                <a:gd name="T9" fmla="*/ 47 h 70"/>
                <a:gd name="T10" fmla="*/ 47 w 50"/>
                <a:gd name="T11" fmla="*/ 47 h 70"/>
                <a:gd name="T12" fmla="*/ 50 w 50"/>
                <a:gd name="T13" fmla="*/ 50 h 70"/>
                <a:gd name="T14" fmla="*/ 25 w 50"/>
                <a:gd name="T15" fmla="*/ 70 h 70"/>
                <a:gd name="T16" fmla="*/ 0 w 50"/>
                <a:gd name="T17" fmla="*/ 47 h 70"/>
                <a:gd name="T18" fmla="*/ 0 w 50"/>
                <a:gd name="T19" fmla="*/ 24 h 70"/>
                <a:gd name="T20" fmla="*/ 25 w 50"/>
                <a:gd name="T21" fmla="*/ 0 h 70"/>
                <a:gd name="T22" fmla="*/ 50 w 50"/>
                <a:gd name="T23" fmla="*/ 24 h 70"/>
                <a:gd name="T24" fmla="*/ 50 w 50"/>
                <a:gd name="T25" fmla="*/ 33 h 70"/>
                <a:gd name="T26" fmla="*/ 47 w 50"/>
                <a:gd name="T27" fmla="*/ 36 h 70"/>
                <a:gd name="T28" fmla="*/ 10 w 50"/>
                <a:gd name="T29" fmla="*/ 36 h 70"/>
                <a:gd name="T30" fmla="*/ 10 w 50"/>
                <a:gd name="T31" fmla="*/ 25 h 70"/>
                <a:gd name="T32" fmla="*/ 10 w 50"/>
                <a:gd name="T33" fmla="*/ 28 h 70"/>
                <a:gd name="T34" fmla="*/ 41 w 50"/>
                <a:gd name="T35" fmla="*/ 28 h 70"/>
                <a:gd name="T36" fmla="*/ 41 w 50"/>
                <a:gd name="T37" fmla="*/ 25 h 70"/>
                <a:gd name="T38" fmla="*/ 25 w 50"/>
                <a:gd name="T39" fmla="*/ 9 h 70"/>
                <a:gd name="T40" fmla="*/ 10 w 50"/>
                <a:gd name="T41" fmla="*/ 25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70">
                  <a:moveTo>
                    <a:pt x="10" y="36"/>
                  </a:moveTo>
                  <a:cubicBezTo>
                    <a:pt x="10" y="46"/>
                    <a:pt x="10" y="46"/>
                    <a:pt x="10" y="46"/>
                  </a:cubicBezTo>
                  <a:cubicBezTo>
                    <a:pt x="10" y="56"/>
                    <a:pt x="16" y="62"/>
                    <a:pt x="25" y="62"/>
                  </a:cubicBezTo>
                  <a:cubicBezTo>
                    <a:pt x="35" y="62"/>
                    <a:pt x="39" y="57"/>
                    <a:pt x="41" y="50"/>
                  </a:cubicBezTo>
                  <a:cubicBezTo>
                    <a:pt x="41" y="48"/>
                    <a:pt x="42" y="47"/>
                    <a:pt x="44" y="47"/>
                  </a:cubicBezTo>
                  <a:cubicBezTo>
                    <a:pt x="47" y="47"/>
                    <a:pt x="47" y="47"/>
                    <a:pt x="47" y="47"/>
                  </a:cubicBezTo>
                  <a:cubicBezTo>
                    <a:pt x="49" y="47"/>
                    <a:pt x="50" y="48"/>
                    <a:pt x="50" y="50"/>
                  </a:cubicBezTo>
                  <a:cubicBezTo>
                    <a:pt x="48" y="63"/>
                    <a:pt x="39" y="70"/>
                    <a:pt x="25" y="70"/>
                  </a:cubicBezTo>
                  <a:cubicBezTo>
                    <a:pt x="11" y="70"/>
                    <a:pt x="0" y="60"/>
                    <a:pt x="0" y="47"/>
                  </a:cubicBezTo>
                  <a:cubicBezTo>
                    <a:pt x="0" y="24"/>
                    <a:pt x="0" y="24"/>
                    <a:pt x="0" y="24"/>
                  </a:cubicBezTo>
                  <a:cubicBezTo>
                    <a:pt x="0" y="10"/>
                    <a:pt x="11" y="0"/>
                    <a:pt x="25" y="0"/>
                  </a:cubicBezTo>
                  <a:cubicBezTo>
                    <a:pt x="40" y="0"/>
                    <a:pt x="50" y="10"/>
                    <a:pt x="50" y="24"/>
                  </a:cubicBezTo>
                  <a:cubicBezTo>
                    <a:pt x="50" y="33"/>
                    <a:pt x="50" y="33"/>
                    <a:pt x="50" y="33"/>
                  </a:cubicBezTo>
                  <a:cubicBezTo>
                    <a:pt x="50" y="35"/>
                    <a:pt x="49" y="36"/>
                    <a:pt x="47" y="36"/>
                  </a:cubicBezTo>
                  <a:lnTo>
                    <a:pt x="10" y="36"/>
                  </a:lnTo>
                  <a:close/>
                  <a:moveTo>
                    <a:pt x="10" y="25"/>
                  </a:moveTo>
                  <a:cubicBezTo>
                    <a:pt x="10" y="28"/>
                    <a:pt x="10" y="28"/>
                    <a:pt x="10" y="28"/>
                  </a:cubicBezTo>
                  <a:cubicBezTo>
                    <a:pt x="41" y="28"/>
                    <a:pt x="41" y="28"/>
                    <a:pt x="41" y="28"/>
                  </a:cubicBezTo>
                  <a:cubicBezTo>
                    <a:pt x="41" y="25"/>
                    <a:pt x="41" y="25"/>
                    <a:pt x="41" y="25"/>
                  </a:cubicBezTo>
                  <a:cubicBezTo>
                    <a:pt x="41" y="15"/>
                    <a:pt x="35" y="9"/>
                    <a:pt x="25" y="9"/>
                  </a:cubicBezTo>
                  <a:cubicBezTo>
                    <a:pt x="16" y="9"/>
                    <a:pt x="10" y="15"/>
                    <a:pt x="10"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8" name="Freeform 31">
              <a:extLst>
                <a:ext uri="{FF2B5EF4-FFF2-40B4-BE49-F238E27FC236}">
                  <a16:creationId xmlns:a16="http://schemas.microsoft.com/office/drawing/2014/main" id="{818920E8-0FDF-4489-BE6A-FC09B2006D0C}"/>
                </a:ext>
              </a:extLst>
            </p:cNvPr>
            <p:cNvSpPr>
              <a:spLocks/>
            </p:cNvSpPr>
            <p:nvPr/>
          </p:nvSpPr>
          <p:spPr bwMode="auto">
            <a:xfrm>
              <a:off x="6493" y="3131"/>
              <a:ext cx="189" cy="444"/>
            </a:xfrm>
            <a:custGeom>
              <a:avLst/>
              <a:gdLst>
                <a:gd name="T0" fmla="*/ 29 w 29"/>
                <a:gd name="T1" fmla="*/ 3 h 68"/>
                <a:gd name="T2" fmla="*/ 29 w 29"/>
                <a:gd name="T3" fmla="*/ 7 h 68"/>
                <a:gd name="T4" fmla="*/ 26 w 29"/>
                <a:gd name="T5" fmla="*/ 10 h 68"/>
                <a:gd name="T6" fmla="*/ 9 w 29"/>
                <a:gd name="T7" fmla="*/ 28 h 68"/>
                <a:gd name="T8" fmla="*/ 9 w 29"/>
                <a:gd name="T9" fmla="*/ 65 h 68"/>
                <a:gd name="T10" fmla="*/ 6 w 29"/>
                <a:gd name="T11" fmla="*/ 68 h 68"/>
                <a:gd name="T12" fmla="*/ 3 w 29"/>
                <a:gd name="T13" fmla="*/ 68 h 68"/>
                <a:gd name="T14" fmla="*/ 0 w 29"/>
                <a:gd name="T15" fmla="*/ 65 h 68"/>
                <a:gd name="T16" fmla="*/ 0 w 29"/>
                <a:gd name="T17" fmla="*/ 4 h 68"/>
                <a:gd name="T18" fmla="*/ 3 w 29"/>
                <a:gd name="T19" fmla="*/ 1 h 68"/>
                <a:gd name="T20" fmla="*/ 6 w 29"/>
                <a:gd name="T21" fmla="*/ 1 h 68"/>
                <a:gd name="T22" fmla="*/ 9 w 29"/>
                <a:gd name="T23" fmla="*/ 4 h 68"/>
                <a:gd name="T24" fmla="*/ 9 w 29"/>
                <a:gd name="T25" fmla="*/ 10 h 68"/>
                <a:gd name="T26" fmla="*/ 26 w 29"/>
                <a:gd name="T27" fmla="*/ 0 h 68"/>
                <a:gd name="T28" fmla="*/ 29 w 29"/>
                <a:gd name="T29" fmla="*/ 3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 h="68">
                  <a:moveTo>
                    <a:pt x="29" y="3"/>
                  </a:moveTo>
                  <a:cubicBezTo>
                    <a:pt x="29" y="7"/>
                    <a:pt x="29" y="7"/>
                    <a:pt x="29" y="7"/>
                  </a:cubicBezTo>
                  <a:cubicBezTo>
                    <a:pt x="29" y="9"/>
                    <a:pt x="28" y="10"/>
                    <a:pt x="26" y="10"/>
                  </a:cubicBezTo>
                  <a:cubicBezTo>
                    <a:pt x="14" y="10"/>
                    <a:pt x="9" y="16"/>
                    <a:pt x="9" y="28"/>
                  </a:cubicBezTo>
                  <a:cubicBezTo>
                    <a:pt x="9" y="65"/>
                    <a:pt x="9" y="65"/>
                    <a:pt x="9" y="65"/>
                  </a:cubicBezTo>
                  <a:cubicBezTo>
                    <a:pt x="9" y="67"/>
                    <a:pt x="8" y="68"/>
                    <a:pt x="6" y="68"/>
                  </a:cubicBezTo>
                  <a:cubicBezTo>
                    <a:pt x="3" y="68"/>
                    <a:pt x="3" y="68"/>
                    <a:pt x="3" y="68"/>
                  </a:cubicBezTo>
                  <a:cubicBezTo>
                    <a:pt x="1" y="68"/>
                    <a:pt x="0" y="67"/>
                    <a:pt x="0" y="65"/>
                  </a:cubicBezTo>
                  <a:cubicBezTo>
                    <a:pt x="0" y="4"/>
                    <a:pt x="0" y="4"/>
                    <a:pt x="0" y="4"/>
                  </a:cubicBezTo>
                  <a:cubicBezTo>
                    <a:pt x="0" y="2"/>
                    <a:pt x="1" y="1"/>
                    <a:pt x="3" y="1"/>
                  </a:cubicBezTo>
                  <a:cubicBezTo>
                    <a:pt x="6" y="1"/>
                    <a:pt x="6" y="1"/>
                    <a:pt x="6" y="1"/>
                  </a:cubicBezTo>
                  <a:cubicBezTo>
                    <a:pt x="8" y="1"/>
                    <a:pt x="9" y="2"/>
                    <a:pt x="9" y="4"/>
                  </a:cubicBezTo>
                  <a:cubicBezTo>
                    <a:pt x="9" y="10"/>
                    <a:pt x="9" y="10"/>
                    <a:pt x="9" y="10"/>
                  </a:cubicBezTo>
                  <a:cubicBezTo>
                    <a:pt x="12" y="3"/>
                    <a:pt x="18" y="0"/>
                    <a:pt x="26" y="0"/>
                  </a:cubicBezTo>
                  <a:cubicBezTo>
                    <a:pt x="28" y="0"/>
                    <a:pt x="29" y="1"/>
                    <a:pt x="29"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39" name="date" descr="{&quot;templafy&quot;:{&quot;type&quot;:&quot;date&quot;,&quot;visibility&quot;:{&quot;compareValue&quot;:&quot;&quot;},&quot;binding&quot;:&quot;Form.Date&quot;,&quot;format&quot;:&quot;{{DateFormats.GeneralDate}}&quot;}}" title="Form.Date">
            <a:extLst>
              <a:ext uri="{FF2B5EF4-FFF2-40B4-BE49-F238E27FC236}">
                <a16:creationId xmlns:a16="http://schemas.microsoft.com/office/drawing/2014/main" id="{58A62313-F682-47BE-8B35-5A6440620279}"/>
              </a:ext>
            </a:extLst>
          </p:cNvPr>
          <p:cNvSpPr/>
          <p:nvPr userDrawn="1"/>
        </p:nvSpPr>
        <p:spPr>
          <a:xfrm>
            <a:off x="718774" y="6317153"/>
            <a:ext cx="1611312"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endParaRPr lang="en-GB" sz="700" noProof="0">
              <a:solidFill>
                <a:schemeClr val="tx1"/>
              </a:solidFill>
            </a:endParaRPr>
          </a:p>
        </p:txBody>
      </p:sp>
      <p:sp>
        <p:nvSpPr>
          <p:cNvPr id="40" name="sweco web" descr="{&quot;templafy&quot;:{&quot;binding&quot;:&quot;UserProfile.FooterSelection.WebAddressNoWww&quot;,&quot;type&quot;:&quot;text&quot;}}">
            <a:extLst>
              <a:ext uri="{FF2B5EF4-FFF2-40B4-BE49-F238E27FC236}">
                <a16:creationId xmlns:a16="http://schemas.microsoft.com/office/drawing/2014/main" id="{C78264B9-3E62-4FAE-8845-16895CE013D8}"/>
              </a:ext>
            </a:extLst>
          </p:cNvPr>
          <p:cNvSpPr txBox="1"/>
          <p:nvPr userDrawn="1"/>
        </p:nvSpPr>
        <p:spPr>
          <a:xfrm>
            <a:off x="10218739" y="6317153"/>
            <a:ext cx="1611312" cy="180485"/>
          </a:xfrm>
          <a:prstGeom prst="rect">
            <a:avLst/>
          </a:prstGeom>
        </p:spPr>
        <p:txBody>
          <a:bodyPr vert="horz" lIns="0" tIns="0" rIns="0" bIns="0" rtlCol="0" anchor="b" anchorCtr="0"/>
          <a:lstStyle>
            <a:defPPr>
              <a:defRPr lang="en-US"/>
            </a:defPPr>
            <a:lvl1pPr>
              <a:defRPr sz="800" b="0" spc="0" baseline="0">
                <a:solidFill>
                  <a:schemeClr val="tx2"/>
                </a:solidFill>
                <a:latin typeface="+mj-lt"/>
              </a:defRPr>
            </a:lvl1pPr>
          </a:lstStyle>
          <a:p>
            <a:pPr lvl="0" algn="r"/>
            <a:endParaRPr lang="en-GB" b="0">
              <a:solidFill>
                <a:schemeClr val="tx1"/>
              </a:solidFill>
            </a:endParaRPr>
          </a:p>
        </p:txBody>
      </p:sp>
    </p:spTree>
    <p:extLst>
      <p:ext uri="{BB962C8B-B14F-4D97-AF65-F5344CB8AC3E}">
        <p14:creationId xmlns:p14="http://schemas.microsoft.com/office/powerpoint/2010/main" val="3979160566"/>
      </p:ext>
    </p:extLst>
  </p:cSld>
  <p:clrMapOvr>
    <a:overrideClrMapping bg1="dk1" tx1="lt1" bg2="dk2" tx2="lt2" accent1="accent1" accent2="accent2" accent3="accent3" accent4="accent4" accent5="accent5" accent6="accent6" hlink="hlink" folHlink="folHlink"/>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Final page">
    <p:bg>
      <p:bgPr>
        <a:solidFill>
          <a:schemeClr val="accent1"/>
        </a:solidFill>
        <a:effectLst/>
      </p:bgPr>
    </p:bg>
    <p:spTree>
      <p:nvGrpSpPr>
        <p:cNvPr id="1" name=""/>
        <p:cNvGrpSpPr/>
        <p:nvPr/>
      </p:nvGrpSpPr>
      <p:grpSpPr>
        <a:xfrm>
          <a:off x="0" y="0"/>
          <a:ext cx="0" cy="0"/>
          <a:chOff x="0" y="0"/>
          <a:chExt cx="0" cy="0"/>
        </a:xfrm>
      </p:grpSpPr>
      <p:sp>
        <p:nvSpPr>
          <p:cNvPr id="15" name="Background">
            <a:extLst>
              <a:ext uri="{FF2B5EF4-FFF2-40B4-BE49-F238E27FC236}">
                <a16:creationId xmlns:a16="http://schemas.microsoft.com/office/drawing/2014/main" id="{D58645DB-E5D6-4409-9D66-E52223F38A12}"/>
              </a:ext>
            </a:extLst>
          </p:cNvPr>
          <p:cNvSpPr txBox="1">
            <a:spLocks/>
          </p:cNvSpPr>
          <p:nvPr userDrawn="1"/>
        </p:nvSpPr>
        <p:spPr>
          <a:xfrm>
            <a:off x="0" y="0"/>
            <a:ext cx="12192000" cy="6861600"/>
          </a:xfrm>
          <a:prstGeom prst="rect">
            <a:avLst/>
          </a:prstGeom>
          <a:solidFill>
            <a:schemeClr val="accent1"/>
          </a:solidFill>
        </p:spPr>
        <p:txBody>
          <a:bodyPr vert="horz" lIns="540000" tIns="540000" rIns="540000" bIns="540000" rtlCol="0" anchor="ctr" anchorCtr="0">
            <a:noAutofit/>
          </a:bodyPr>
          <a:lstStyle>
            <a:lvl1pPr algn="l" defTabSz="914400" rtl="0" eaLnBrk="1" latinLnBrk="0" hangingPunct="1">
              <a:lnSpc>
                <a:spcPct val="83000"/>
              </a:lnSpc>
              <a:spcBef>
                <a:spcPct val="0"/>
              </a:spcBef>
              <a:buNone/>
              <a:defRPr sz="4000" b="1" kern="1200" cap="none" spc="0" baseline="0">
                <a:solidFill>
                  <a:schemeClr val="accent1"/>
                </a:solidFill>
                <a:latin typeface="+mj-lt"/>
                <a:ea typeface="+mj-ea"/>
                <a:cs typeface="+mj-cs"/>
              </a:defRPr>
            </a:lvl1pPr>
          </a:lstStyle>
          <a:p>
            <a:pPr algn="ctr"/>
            <a:endParaRPr lang="en-GB" sz="6000">
              <a:solidFill>
                <a:schemeClr val="bg1"/>
              </a:solidFill>
            </a:endParaRPr>
          </a:p>
        </p:txBody>
      </p:sp>
      <p:pic>
        <p:nvPicPr>
          <p:cNvPr id="8" name="Graphic 7">
            <a:extLst>
              <a:ext uri="{FF2B5EF4-FFF2-40B4-BE49-F238E27FC236}">
                <a16:creationId xmlns:a16="http://schemas.microsoft.com/office/drawing/2014/main" id="{28E37A8F-265A-46DA-9504-645977C5467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101600" y="2848658"/>
            <a:ext cx="3988800" cy="1160685"/>
          </a:xfrm>
          <a:prstGeom prst="rect">
            <a:avLst/>
          </a:prstGeom>
        </p:spPr>
      </p:pic>
      <p:sp>
        <p:nvSpPr>
          <p:cNvPr id="14" name="text" descr="{&quot;templafy&quot;:{&quot;binding&quot;:&quot;Form.TitlePresentation&quot;,&quot;type&quot;:&quot;text&quot;}}" title="Form.TitlePresentation">
            <a:extLst>
              <a:ext uri="{FF2B5EF4-FFF2-40B4-BE49-F238E27FC236}">
                <a16:creationId xmlns:a16="http://schemas.microsoft.com/office/drawing/2014/main" id="{488CA253-86B3-4DAA-9705-E004BCFF7250}"/>
              </a:ext>
            </a:extLst>
          </p:cNvPr>
          <p:cNvSpPr/>
          <p:nvPr userDrawn="1"/>
        </p:nvSpPr>
        <p:spPr>
          <a:xfrm>
            <a:off x="2330450" y="6317153"/>
            <a:ext cx="2959100"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endParaRPr lang="en-GB" sz="700" noProof="0">
              <a:solidFill>
                <a:schemeClr val="tx1"/>
              </a:solidFill>
            </a:endParaRPr>
          </a:p>
        </p:txBody>
      </p:sp>
      <p:sp>
        <p:nvSpPr>
          <p:cNvPr id="4" name="Date Placeholder 3">
            <a:extLst>
              <a:ext uri="{FF2B5EF4-FFF2-40B4-BE49-F238E27FC236}">
                <a16:creationId xmlns:a16="http://schemas.microsoft.com/office/drawing/2014/main" id="{00AA6023-6CD1-4891-89E9-F9C4A0811B46}"/>
              </a:ext>
            </a:extLst>
          </p:cNvPr>
          <p:cNvSpPr>
            <a:spLocks noGrp="1"/>
          </p:cNvSpPr>
          <p:nvPr>
            <p:ph type="dt" sz="half" idx="10"/>
          </p:nvPr>
        </p:nvSpPr>
        <p:spPr/>
        <p:txBody>
          <a:bodyPr/>
          <a:lstStyle>
            <a:lvl1pPr>
              <a:defRPr>
                <a:solidFill>
                  <a:srgbClr val="000000">
                    <a:alpha val="0"/>
                  </a:srgbClr>
                </a:solidFill>
              </a:defRPr>
            </a:lvl1pPr>
          </a:lstStyle>
          <a:p>
            <a:fld id="{C0180F20-B20C-4048-800D-8AB7E167450C}" type="datetime4">
              <a:rPr lang="en-GB" smtClean="0"/>
              <a:pPr/>
              <a:t>30 March 2023</a:t>
            </a:fld>
            <a:endParaRPr lang="en-GB"/>
          </a:p>
        </p:txBody>
      </p:sp>
      <p:sp>
        <p:nvSpPr>
          <p:cNvPr id="5" name="Footer Placeholder 4">
            <a:extLst>
              <a:ext uri="{FF2B5EF4-FFF2-40B4-BE49-F238E27FC236}">
                <a16:creationId xmlns:a16="http://schemas.microsoft.com/office/drawing/2014/main" id="{0EEF0D03-91DB-462E-AD1F-950B52E2F585}"/>
              </a:ext>
            </a:extLst>
          </p:cNvPr>
          <p:cNvSpPr>
            <a:spLocks noGrp="1"/>
          </p:cNvSpPr>
          <p:nvPr>
            <p:ph type="ftr" sz="quarter" idx="11"/>
          </p:nvPr>
        </p:nvSpPr>
        <p:spPr/>
        <p:txBody>
          <a:bodyPr/>
          <a:lstStyle>
            <a:lvl1pPr>
              <a:defRPr>
                <a:solidFill>
                  <a:srgbClr val="000000">
                    <a:alpha val="0"/>
                  </a:srgbClr>
                </a:solidFill>
              </a:defRPr>
            </a:lvl1pPr>
          </a:lstStyle>
          <a:p>
            <a:endParaRPr lang="en-GB"/>
          </a:p>
        </p:txBody>
      </p:sp>
      <p:sp>
        <p:nvSpPr>
          <p:cNvPr id="6" name="Slide Number Placeholder 5">
            <a:extLst>
              <a:ext uri="{FF2B5EF4-FFF2-40B4-BE49-F238E27FC236}">
                <a16:creationId xmlns:a16="http://schemas.microsoft.com/office/drawing/2014/main" id="{A624CDD2-4841-40FF-9CEF-DC647FC1824F}"/>
              </a:ext>
            </a:extLst>
          </p:cNvPr>
          <p:cNvSpPr>
            <a:spLocks noGrp="1"/>
          </p:cNvSpPr>
          <p:nvPr>
            <p:ph type="sldNum" sz="quarter" idx="12"/>
          </p:nvPr>
        </p:nvSpPr>
        <p:spPr>
          <a:xfrm>
            <a:off x="0" y="6858000"/>
            <a:ext cx="0" cy="0"/>
          </a:xfrm>
        </p:spPr>
        <p:txBody>
          <a:bodyPr/>
          <a:lstStyle>
            <a:lvl1pPr>
              <a:defRPr>
                <a:solidFill>
                  <a:srgbClr val="000000">
                    <a:alpha val="0"/>
                  </a:srgbClr>
                </a:solidFill>
              </a:defRPr>
            </a:lvl1pPr>
          </a:lstStyle>
          <a:p>
            <a:fld id="{23AA811B-2EBD-4900-905E-5BE206449611}" type="slidenum">
              <a:rPr lang="en-GB" smtClean="0"/>
              <a:pPr/>
              <a:t>‹#›</a:t>
            </a:fld>
            <a:endParaRPr lang="en-GB"/>
          </a:p>
        </p:txBody>
      </p:sp>
      <p:sp>
        <p:nvSpPr>
          <p:cNvPr id="12" name="date" descr="{&quot;templafy&quot;:{&quot;type&quot;:&quot;date&quot;,&quot;visibility&quot;:{&quot;compareValue&quot;:&quot;&quot;},&quot;binding&quot;:&quot;Form.Date&quot;,&quot;format&quot;:&quot;{{DateFormats.GeneralDate}}&quot;}}" title="Form.Date">
            <a:extLst>
              <a:ext uri="{FF2B5EF4-FFF2-40B4-BE49-F238E27FC236}">
                <a16:creationId xmlns:a16="http://schemas.microsoft.com/office/drawing/2014/main" id="{2B7F3250-FEBB-4019-9FF7-7191F316CB53}"/>
              </a:ext>
            </a:extLst>
          </p:cNvPr>
          <p:cNvSpPr/>
          <p:nvPr userDrawn="1"/>
        </p:nvSpPr>
        <p:spPr>
          <a:xfrm>
            <a:off x="360000" y="6317153"/>
            <a:ext cx="1611312"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endParaRPr lang="en-GB" sz="700" noProof="0">
              <a:solidFill>
                <a:schemeClr val="tx1"/>
              </a:solidFill>
            </a:endParaRPr>
          </a:p>
        </p:txBody>
      </p:sp>
      <p:sp>
        <p:nvSpPr>
          <p:cNvPr id="11" name="sweco web" descr="{&quot;templafy&quot;:{&quot;binding&quot;:&quot;UserProfile.FooterSelection.WebAddressNoWww&quot;,&quot;type&quot;:&quot;text&quot;}}">
            <a:extLst>
              <a:ext uri="{FF2B5EF4-FFF2-40B4-BE49-F238E27FC236}">
                <a16:creationId xmlns:a16="http://schemas.microsoft.com/office/drawing/2014/main" id="{8569E888-4641-45C8-ABE0-FB54DEBFCD23}"/>
              </a:ext>
            </a:extLst>
          </p:cNvPr>
          <p:cNvSpPr txBox="1"/>
          <p:nvPr userDrawn="1"/>
        </p:nvSpPr>
        <p:spPr>
          <a:xfrm>
            <a:off x="10218739" y="6317153"/>
            <a:ext cx="1611312" cy="180485"/>
          </a:xfrm>
          <a:prstGeom prst="rect">
            <a:avLst/>
          </a:prstGeom>
        </p:spPr>
        <p:txBody>
          <a:bodyPr vert="horz" lIns="0" tIns="0" rIns="0" bIns="0" rtlCol="0" anchor="b" anchorCtr="0"/>
          <a:lstStyle>
            <a:defPPr>
              <a:defRPr lang="en-US"/>
            </a:defPPr>
            <a:lvl1pPr>
              <a:defRPr sz="800" b="0" spc="0" baseline="0">
                <a:solidFill>
                  <a:schemeClr val="tx2"/>
                </a:solidFill>
                <a:latin typeface="+mj-lt"/>
              </a:defRPr>
            </a:lvl1pPr>
          </a:lstStyle>
          <a:p>
            <a:pPr lvl="0" algn="r"/>
            <a:endParaRPr lang="en-GB" b="0">
              <a:solidFill>
                <a:schemeClr val="tx1"/>
              </a:solidFill>
            </a:endParaRPr>
          </a:p>
        </p:txBody>
      </p:sp>
    </p:spTree>
    <p:extLst>
      <p:ext uri="{BB962C8B-B14F-4D97-AF65-F5344CB8AC3E}">
        <p14:creationId xmlns:p14="http://schemas.microsoft.com/office/powerpoint/2010/main" val="371986547"/>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B bright green">
    <p:bg>
      <p:bgPr>
        <a:solidFill>
          <a:schemeClr val="accent3"/>
        </a:solidFill>
        <a:effectLst/>
      </p:bgPr>
    </p:bg>
    <p:spTree>
      <p:nvGrpSpPr>
        <p:cNvPr id="1" name=""/>
        <p:cNvGrpSpPr/>
        <p:nvPr/>
      </p:nvGrpSpPr>
      <p:grpSpPr>
        <a:xfrm>
          <a:off x="0" y="0"/>
          <a:ext cx="0" cy="0"/>
          <a:chOff x="0" y="0"/>
          <a:chExt cx="0" cy="0"/>
        </a:xfrm>
      </p:grpSpPr>
      <p:sp>
        <p:nvSpPr>
          <p:cNvPr id="4" name="Date Placeholder 3" hidden="1">
            <a:extLst>
              <a:ext uri="{FF2B5EF4-FFF2-40B4-BE49-F238E27FC236}">
                <a16:creationId xmlns:a16="http://schemas.microsoft.com/office/drawing/2014/main" id="{00AA6023-6CD1-4891-89E9-F9C4A0811B46}"/>
              </a:ext>
            </a:extLst>
          </p:cNvPr>
          <p:cNvSpPr>
            <a:spLocks noGrp="1"/>
          </p:cNvSpPr>
          <p:nvPr>
            <p:ph type="dt" sz="half" idx="10"/>
          </p:nvPr>
        </p:nvSpPr>
        <p:spPr/>
        <p:txBody>
          <a:bodyPr/>
          <a:lstStyle>
            <a:lvl1pPr>
              <a:defRPr>
                <a:solidFill>
                  <a:srgbClr val="000000">
                    <a:alpha val="0"/>
                  </a:srgbClr>
                </a:solidFill>
              </a:defRPr>
            </a:lvl1pPr>
          </a:lstStyle>
          <a:p>
            <a:fld id="{C0180F20-B20C-4048-800D-8AB7E167450C}" type="datetime4">
              <a:rPr lang="en-GB" smtClean="0"/>
              <a:pPr/>
              <a:t>30 March 2023</a:t>
            </a:fld>
            <a:endParaRPr lang="en-GB"/>
          </a:p>
        </p:txBody>
      </p:sp>
      <p:sp>
        <p:nvSpPr>
          <p:cNvPr id="5" name="Footer Placeholder 4" hidden="1">
            <a:extLst>
              <a:ext uri="{FF2B5EF4-FFF2-40B4-BE49-F238E27FC236}">
                <a16:creationId xmlns:a16="http://schemas.microsoft.com/office/drawing/2014/main" id="{0EEF0D03-91DB-462E-AD1F-950B52E2F585}"/>
              </a:ext>
            </a:extLst>
          </p:cNvPr>
          <p:cNvSpPr>
            <a:spLocks noGrp="1"/>
          </p:cNvSpPr>
          <p:nvPr>
            <p:ph type="ftr" sz="quarter" idx="11"/>
          </p:nvPr>
        </p:nvSpPr>
        <p:spPr/>
        <p:txBody>
          <a:bodyPr/>
          <a:lstStyle>
            <a:lvl1pPr>
              <a:defRPr>
                <a:solidFill>
                  <a:srgbClr val="000000">
                    <a:alpha val="0"/>
                  </a:srgbClr>
                </a:solidFill>
              </a:defRPr>
            </a:lvl1pPr>
          </a:lstStyle>
          <a:p>
            <a:endParaRPr lang="en-GB"/>
          </a:p>
        </p:txBody>
      </p:sp>
      <p:sp>
        <p:nvSpPr>
          <p:cNvPr id="6" name="Slide Number Placeholder 5" hidden="1">
            <a:extLst>
              <a:ext uri="{FF2B5EF4-FFF2-40B4-BE49-F238E27FC236}">
                <a16:creationId xmlns:a16="http://schemas.microsoft.com/office/drawing/2014/main" id="{A624CDD2-4841-40FF-9CEF-DC647FC1824F}"/>
              </a:ext>
            </a:extLst>
          </p:cNvPr>
          <p:cNvSpPr>
            <a:spLocks noGrp="1"/>
          </p:cNvSpPr>
          <p:nvPr>
            <p:ph type="sldNum" sz="quarter" idx="12"/>
          </p:nvPr>
        </p:nvSpPr>
        <p:spPr>
          <a:xfrm>
            <a:off x="0" y="6858000"/>
            <a:ext cx="0" cy="0"/>
          </a:xfrm>
        </p:spPr>
        <p:txBody>
          <a:bodyPr/>
          <a:lstStyle>
            <a:lvl1pPr>
              <a:defRPr>
                <a:solidFill>
                  <a:srgbClr val="000000">
                    <a:alpha val="0"/>
                  </a:srgbClr>
                </a:solidFill>
              </a:defRPr>
            </a:lvl1pPr>
          </a:lstStyle>
          <a:p>
            <a:fld id="{23AA811B-2EBD-4900-905E-5BE206449611}" type="slidenum">
              <a:rPr lang="en-GB" smtClean="0"/>
              <a:pPr/>
              <a:t>‹#›</a:t>
            </a:fld>
            <a:endParaRPr lang="en-GB"/>
          </a:p>
        </p:txBody>
      </p:sp>
      <p:sp>
        <p:nvSpPr>
          <p:cNvPr id="7" name="Background">
            <a:extLst>
              <a:ext uri="{FF2B5EF4-FFF2-40B4-BE49-F238E27FC236}">
                <a16:creationId xmlns:a16="http://schemas.microsoft.com/office/drawing/2014/main" id="{C7E9F5BD-6151-439B-A7C3-C97281E0EC8B}"/>
              </a:ext>
            </a:extLst>
          </p:cNvPr>
          <p:cNvSpPr txBox="1">
            <a:spLocks/>
          </p:cNvSpPr>
          <p:nvPr userDrawn="1"/>
        </p:nvSpPr>
        <p:spPr>
          <a:xfrm>
            <a:off x="0" y="0"/>
            <a:ext cx="12192000" cy="6861600"/>
          </a:xfrm>
          <a:prstGeom prst="rect">
            <a:avLst/>
          </a:prstGeom>
          <a:solidFill>
            <a:schemeClr val="accent3"/>
          </a:solidFill>
        </p:spPr>
        <p:txBody>
          <a:bodyPr vert="horz" lIns="540000" tIns="540000" rIns="540000" bIns="540000" rtlCol="0" anchor="ctr" anchorCtr="0">
            <a:noAutofit/>
          </a:bodyPr>
          <a:lstStyle>
            <a:lvl1pPr algn="l" defTabSz="914400" rtl="0" eaLnBrk="1" latinLnBrk="0" hangingPunct="1">
              <a:lnSpc>
                <a:spcPct val="83000"/>
              </a:lnSpc>
              <a:spcBef>
                <a:spcPct val="0"/>
              </a:spcBef>
              <a:buNone/>
              <a:defRPr sz="4000" b="1" kern="1200" cap="none" spc="0" baseline="0">
                <a:solidFill>
                  <a:schemeClr val="accent1"/>
                </a:solidFill>
                <a:latin typeface="+mj-lt"/>
                <a:ea typeface="+mj-ea"/>
                <a:cs typeface="+mj-cs"/>
              </a:defRPr>
            </a:lvl1pPr>
          </a:lstStyle>
          <a:p>
            <a:pPr algn="ctr"/>
            <a:endParaRPr lang="en-GB" sz="6000">
              <a:solidFill>
                <a:schemeClr val="bg1"/>
              </a:solidFill>
            </a:endParaRPr>
          </a:p>
        </p:txBody>
      </p:sp>
      <p:pic>
        <p:nvPicPr>
          <p:cNvPr id="8" name="Graphic 7">
            <a:extLst>
              <a:ext uri="{FF2B5EF4-FFF2-40B4-BE49-F238E27FC236}">
                <a16:creationId xmlns:a16="http://schemas.microsoft.com/office/drawing/2014/main" id="{28E37A8F-265A-46DA-9504-645977C5467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023566" y="360000"/>
            <a:ext cx="1806482" cy="525661"/>
          </a:xfrm>
          <a:prstGeom prst="rect">
            <a:avLst/>
          </a:prstGeom>
        </p:spPr>
      </p:pic>
      <p:sp>
        <p:nvSpPr>
          <p:cNvPr id="2" name="Title 1"/>
          <p:cNvSpPr>
            <a:spLocks noGrp="1"/>
          </p:cNvSpPr>
          <p:nvPr>
            <p:ph type="ctrTitle" hasCustomPrompt="1"/>
          </p:nvPr>
        </p:nvSpPr>
        <p:spPr bwMode="white">
          <a:xfrm>
            <a:off x="2330450" y="1439999"/>
            <a:ext cx="7531200" cy="4697275"/>
          </a:xfrm>
        </p:spPr>
        <p:txBody>
          <a:bodyPr anchor="t" anchorCtr="0"/>
          <a:lstStyle>
            <a:lvl1pPr algn="l">
              <a:defRPr sz="8000">
                <a:solidFill>
                  <a:schemeClr val="tx1"/>
                </a:solidFill>
              </a:defRPr>
            </a:lvl1pPr>
          </a:lstStyle>
          <a:p>
            <a:r>
              <a:rPr lang="en-GB"/>
              <a:t>Click to add title</a:t>
            </a:r>
          </a:p>
        </p:txBody>
      </p:sp>
      <p:sp>
        <p:nvSpPr>
          <p:cNvPr id="3" name="Subtitle 2"/>
          <p:cNvSpPr>
            <a:spLocks noGrp="1"/>
          </p:cNvSpPr>
          <p:nvPr>
            <p:ph type="subTitle" idx="1" hasCustomPrompt="1"/>
          </p:nvPr>
        </p:nvSpPr>
        <p:spPr bwMode="white">
          <a:xfrm>
            <a:off x="2329200" y="5058000"/>
            <a:ext cx="6541200" cy="360000"/>
          </a:xfrm>
        </p:spPr>
        <p:txBody>
          <a:bodyPr/>
          <a:lstStyle>
            <a:lvl1pPr marL="0" indent="0" algn="l">
              <a:lnSpc>
                <a:spcPct val="100000"/>
              </a:lnSpc>
              <a:spcBef>
                <a:spcPts val="0"/>
              </a:spcBef>
              <a:spcAft>
                <a:spcPts val="0"/>
              </a:spcAft>
              <a:buFont typeface="Sweco Sans" panose="00000500000000000000" pitchFamily="2" charset="0"/>
              <a:buChar char="​"/>
              <a:defRPr sz="2400" b="0">
                <a:solidFill>
                  <a:schemeClr val="tx1"/>
                </a:solidFill>
              </a:defRPr>
            </a:lvl1pPr>
            <a:lvl2pPr marL="0" indent="0" algn="l">
              <a:lnSpc>
                <a:spcPct val="100000"/>
              </a:lnSpc>
              <a:spcAft>
                <a:spcPts val="0"/>
              </a:spcAft>
              <a:buFont typeface="Sweco Sans" panose="00000500000000000000" pitchFamily="2" charset="0"/>
              <a:buChar char="​"/>
              <a:defRPr sz="2400" b="0"/>
            </a:lvl2pPr>
            <a:lvl3pPr marL="0" indent="0" algn="l">
              <a:lnSpc>
                <a:spcPct val="100000"/>
              </a:lnSpc>
              <a:spcAft>
                <a:spcPts val="0"/>
              </a:spcAft>
              <a:buFont typeface="Sweco Sans" panose="00000500000000000000" pitchFamily="2" charset="0"/>
              <a:buChar char="​"/>
              <a:defRPr sz="2400" b="0"/>
            </a:lvl3pPr>
            <a:lvl4pPr marL="0" indent="0" algn="l">
              <a:lnSpc>
                <a:spcPct val="100000"/>
              </a:lnSpc>
              <a:spcAft>
                <a:spcPts val="0"/>
              </a:spcAft>
              <a:buFont typeface="Sweco Sans" panose="00000500000000000000" pitchFamily="2" charset="0"/>
              <a:buChar char="​"/>
              <a:defRPr sz="2400" b="0"/>
            </a:lvl4pPr>
            <a:lvl5pPr marL="0" indent="0" algn="l">
              <a:lnSpc>
                <a:spcPct val="100000"/>
              </a:lnSpc>
              <a:spcAft>
                <a:spcPts val="0"/>
              </a:spcAft>
              <a:buFont typeface="Sweco Sans" panose="00000500000000000000" pitchFamily="2" charset="0"/>
              <a:buChar char="​"/>
              <a:defRPr sz="2400" b="0"/>
            </a:lvl5pPr>
            <a:lvl6pPr marL="0" indent="0" algn="l">
              <a:lnSpc>
                <a:spcPct val="100000"/>
              </a:lnSpc>
              <a:spcAft>
                <a:spcPts val="0"/>
              </a:spcAft>
              <a:buFont typeface="Sweco Sans" panose="00000500000000000000" pitchFamily="2" charset="0"/>
              <a:buChar char="​"/>
              <a:defRPr sz="2400" b="0"/>
            </a:lvl6pPr>
            <a:lvl7pPr marL="0" indent="0" algn="l">
              <a:lnSpc>
                <a:spcPct val="100000"/>
              </a:lnSpc>
              <a:spcAft>
                <a:spcPts val="0"/>
              </a:spcAft>
              <a:buFont typeface="Sweco Sans" panose="00000500000000000000" pitchFamily="2" charset="0"/>
              <a:buChar char="​"/>
              <a:defRPr sz="2400" b="0"/>
            </a:lvl7pPr>
            <a:lvl8pPr marL="0" indent="0" algn="l">
              <a:lnSpc>
                <a:spcPct val="100000"/>
              </a:lnSpc>
              <a:spcAft>
                <a:spcPts val="0"/>
              </a:spcAft>
              <a:buFont typeface="Sweco Sans" panose="00000500000000000000" pitchFamily="2" charset="0"/>
              <a:buChar char="​"/>
              <a:defRPr sz="2400" b="0"/>
            </a:lvl8pPr>
            <a:lvl9pPr marL="0" indent="0" algn="l">
              <a:lnSpc>
                <a:spcPct val="100000"/>
              </a:lnSpc>
              <a:spcBef>
                <a:spcPts val="0"/>
              </a:spcBef>
              <a:buFont typeface="Sweco Sans" panose="00000500000000000000" pitchFamily="2" charset="0"/>
              <a:buChar char="​"/>
              <a:defRPr sz="2400" b="0">
                <a:solidFill>
                  <a:schemeClr val="tx2"/>
                </a:solidFill>
              </a:defRPr>
            </a:lvl9pPr>
          </a:lstStyle>
          <a:p>
            <a:r>
              <a:rPr lang="en-GB"/>
              <a:t>Click to add subtitle</a:t>
            </a:r>
          </a:p>
        </p:txBody>
      </p:sp>
      <p:sp>
        <p:nvSpPr>
          <p:cNvPr id="12" name="date" descr="{&quot;templafy&quot;:{&quot;type&quot;:&quot;date&quot;,&quot;visibility&quot;:{&quot;compareValue&quot;:&quot;&quot;},&quot;binding&quot;:&quot;Form.Date&quot;,&quot;format&quot;:&quot;{{DateFormats.GeneralDate}}&quot;}}" title="Form.Date">
            <a:extLst>
              <a:ext uri="{FF2B5EF4-FFF2-40B4-BE49-F238E27FC236}">
                <a16:creationId xmlns:a16="http://schemas.microsoft.com/office/drawing/2014/main" id="{2B7F3250-FEBB-4019-9FF7-7191F316CB53}"/>
              </a:ext>
            </a:extLst>
          </p:cNvPr>
          <p:cNvSpPr/>
          <p:nvPr userDrawn="1"/>
        </p:nvSpPr>
        <p:spPr>
          <a:xfrm>
            <a:off x="360000" y="6317153"/>
            <a:ext cx="1611312"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endParaRPr lang="en-GB" sz="700" noProof="0">
              <a:solidFill>
                <a:schemeClr val="tx1"/>
              </a:solidFill>
            </a:endParaRPr>
          </a:p>
        </p:txBody>
      </p:sp>
      <p:sp>
        <p:nvSpPr>
          <p:cNvPr id="14" name="text" descr="{&quot;templafy&quot;:{&quot;binding&quot;:&quot;Form.TitlePresentation&quot;,&quot;type&quot;:&quot;text&quot;}}" title="Form.TitlePresentation">
            <a:extLst>
              <a:ext uri="{FF2B5EF4-FFF2-40B4-BE49-F238E27FC236}">
                <a16:creationId xmlns:a16="http://schemas.microsoft.com/office/drawing/2014/main" id="{488CA253-86B3-4DAA-9705-E004BCFF7250}"/>
              </a:ext>
            </a:extLst>
          </p:cNvPr>
          <p:cNvSpPr/>
          <p:nvPr userDrawn="1"/>
        </p:nvSpPr>
        <p:spPr>
          <a:xfrm>
            <a:off x="2330450" y="6317153"/>
            <a:ext cx="2959100"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endParaRPr lang="en-GB" sz="700" noProof="0">
              <a:solidFill>
                <a:schemeClr val="tx1"/>
              </a:solidFill>
            </a:endParaRPr>
          </a:p>
        </p:txBody>
      </p:sp>
      <p:sp>
        <p:nvSpPr>
          <p:cNvPr id="11" name="sweco web" descr="{&quot;templafy&quot;:{&quot;binding&quot;:&quot;UserProfile.FooterSelection.WebAddressNoWww&quot;,&quot;type&quot;:&quot;text&quot;}}">
            <a:extLst>
              <a:ext uri="{FF2B5EF4-FFF2-40B4-BE49-F238E27FC236}">
                <a16:creationId xmlns:a16="http://schemas.microsoft.com/office/drawing/2014/main" id="{8569E888-4641-45C8-ABE0-FB54DEBFCD23}"/>
              </a:ext>
            </a:extLst>
          </p:cNvPr>
          <p:cNvSpPr txBox="1"/>
          <p:nvPr userDrawn="1"/>
        </p:nvSpPr>
        <p:spPr>
          <a:xfrm>
            <a:off x="10218739" y="6317153"/>
            <a:ext cx="1611312" cy="180485"/>
          </a:xfrm>
          <a:prstGeom prst="rect">
            <a:avLst/>
          </a:prstGeom>
        </p:spPr>
        <p:txBody>
          <a:bodyPr vert="horz" lIns="0" tIns="0" rIns="0" bIns="0" rtlCol="0" anchor="b" anchorCtr="0"/>
          <a:lstStyle>
            <a:defPPr>
              <a:defRPr lang="en-US"/>
            </a:defPPr>
            <a:lvl1pPr>
              <a:defRPr sz="800" b="0" spc="0" baseline="0">
                <a:solidFill>
                  <a:schemeClr val="tx2"/>
                </a:solidFill>
                <a:latin typeface="+mj-lt"/>
              </a:defRPr>
            </a:lvl1pPr>
          </a:lstStyle>
          <a:p>
            <a:pPr lvl="0" algn="r"/>
            <a:endParaRPr lang="en-GB" b="0">
              <a:solidFill>
                <a:schemeClr val="tx1"/>
              </a:solidFill>
            </a:endParaRPr>
          </a:p>
        </p:txBody>
      </p:sp>
    </p:spTree>
    <p:extLst>
      <p:ext uri="{BB962C8B-B14F-4D97-AF65-F5344CB8AC3E}">
        <p14:creationId xmlns:p14="http://schemas.microsoft.com/office/powerpoint/2010/main" val="2610964775"/>
      </p:ext>
    </p:extLst>
  </p:cSld>
  <p:clrMapOvr>
    <a:overrideClrMapping bg1="dk1" tx1="lt1" bg2="dk2" tx2="lt2" accent1="accent1" accent2="accent2" accent3="accent3" accent4="accent4" accent5="accent5" accent6="accent6" hlink="hlink" folHlink="folHlink"/>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User guide ">
    <p:spTree>
      <p:nvGrpSpPr>
        <p:cNvPr id="1" name=""/>
        <p:cNvGrpSpPr/>
        <p:nvPr/>
      </p:nvGrpSpPr>
      <p:grpSpPr>
        <a:xfrm>
          <a:off x="0" y="0"/>
          <a:ext cx="0" cy="0"/>
          <a:chOff x="0" y="0"/>
          <a:chExt cx="0" cy="0"/>
        </a:xfrm>
      </p:grpSpPr>
      <p:sp>
        <p:nvSpPr>
          <p:cNvPr id="23" name="Text Box 3">
            <a:extLst>
              <a:ext uri="{FF2B5EF4-FFF2-40B4-BE49-F238E27FC236}">
                <a16:creationId xmlns:a16="http://schemas.microsoft.com/office/drawing/2014/main" id="{19798472-DC87-414E-BC4E-CFAF99EF0ED7}"/>
              </a:ext>
            </a:extLst>
          </p:cNvPr>
          <p:cNvSpPr txBox="1">
            <a:spLocks noChangeArrowheads="1"/>
          </p:cNvSpPr>
          <p:nvPr userDrawn="1"/>
        </p:nvSpPr>
        <p:spPr bwMode="auto">
          <a:xfrm>
            <a:off x="4308988" y="2489304"/>
            <a:ext cx="2700000" cy="3431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Sweco Sans" charset="0"/>
              </a:defRPr>
            </a:lvl1pPr>
            <a:lvl2pPr marL="742950" indent="-285750" eaLnBrk="0" hangingPunct="0">
              <a:defRPr>
                <a:solidFill>
                  <a:schemeClr val="tx1"/>
                </a:solidFill>
                <a:latin typeface="Sweco Sans" charset="0"/>
              </a:defRPr>
            </a:lvl2pPr>
            <a:lvl3pPr marL="1143000" indent="-228600" eaLnBrk="0" hangingPunct="0">
              <a:defRPr>
                <a:solidFill>
                  <a:schemeClr val="tx1"/>
                </a:solidFill>
                <a:latin typeface="Sweco Sans" charset="0"/>
              </a:defRPr>
            </a:lvl3pPr>
            <a:lvl4pPr marL="1600200" indent="-228600" eaLnBrk="0" hangingPunct="0">
              <a:defRPr>
                <a:solidFill>
                  <a:schemeClr val="tx1"/>
                </a:solidFill>
                <a:latin typeface="Sweco Sans" charset="0"/>
              </a:defRPr>
            </a:lvl4pPr>
            <a:lvl5pPr marL="2057400" indent="-228600" eaLnBrk="0" hangingPunct="0">
              <a:defRPr>
                <a:solidFill>
                  <a:schemeClr val="tx1"/>
                </a:solidFill>
                <a:latin typeface="Sweco Sans" charset="0"/>
              </a:defRPr>
            </a:lvl5pPr>
            <a:lvl6pPr marL="2514600" indent="-228600" eaLnBrk="0" fontAlgn="base" hangingPunct="0">
              <a:spcBef>
                <a:spcPct val="0"/>
              </a:spcBef>
              <a:spcAft>
                <a:spcPct val="0"/>
              </a:spcAft>
              <a:defRPr>
                <a:solidFill>
                  <a:schemeClr val="tx1"/>
                </a:solidFill>
                <a:latin typeface="Sweco Sans" charset="0"/>
              </a:defRPr>
            </a:lvl6pPr>
            <a:lvl7pPr marL="2971800" indent="-228600" eaLnBrk="0" fontAlgn="base" hangingPunct="0">
              <a:spcBef>
                <a:spcPct val="0"/>
              </a:spcBef>
              <a:spcAft>
                <a:spcPct val="0"/>
              </a:spcAft>
              <a:defRPr>
                <a:solidFill>
                  <a:schemeClr val="tx1"/>
                </a:solidFill>
                <a:latin typeface="Sweco Sans" charset="0"/>
              </a:defRPr>
            </a:lvl7pPr>
            <a:lvl8pPr marL="3429000" indent="-228600" eaLnBrk="0" fontAlgn="base" hangingPunct="0">
              <a:spcBef>
                <a:spcPct val="0"/>
              </a:spcBef>
              <a:spcAft>
                <a:spcPct val="0"/>
              </a:spcAft>
              <a:defRPr>
                <a:solidFill>
                  <a:schemeClr val="tx1"/>
                </a:solidFill>
                <a:latin typeface="Sweco Sans" charset="0"/>
              </a:defRPr>
            </a:lvl8pPr>
            <a:lvl9pPr marL="3886200" indent="-228600" eaLnBrk="0" fontAlgn="base" hangingPunct="0">
              <a:spcBef>
                <a:spcPct val="0"/>
              </a:spcBef>
              <a:spcAft>
                <a:spcPct val="0"/>
              </a:spcAft>
              <a:defRPr>
                <a:solidFill>
                  <a:schemeClr val="tx1"/>
                </a:solidFill>
                <a:latin typeface="Sweco Sans" charset="0"/>
              </a:defRPr>
            </a:lvl9pPr>
          </a:lstStyle>
          <a:p>
            <a:pPr marL="0" marR="0" lvl="0" indent="0" algn="l" defTabSz="914400" rtl="0" eaLnBrk="1" fontAlgn="auto" latinLnBrk="0" hangingPunct="1">
              <a:lnSpc>
                <a:spcPct val="100000"/>
              </a:lnSpc>
              <a:spcBef>
                <a:spcPts val="1200"/>
              </a:spcBef>
              <a:spcAft>
                <a:spcPts val="600"/>
              </a:spcAft>
              <a:buClrTx/>
              <a:buSzTx/>
              <a:buFontTx/>
              <a:buNone/>
              <a:tabLst/>
              <a:defRPr/>
            </a:pPr>
            <a:r>
              <a:rPr lang="en-GB" sz="1600">
                <a:latin typeface="+mn-lt"/>
                <a:cs typeface="Sweco Sans" panose="00000500000000000000" pitchFamily="2" charset="0"/>
              </a:rPr>
              <a:t>PICTURES</a:t>
            </a:r>
            <a:br>
              <a:rPr lang="en-GB" sz="900">
                <a:latin typeface="+mn-lt"/>
                <a:cs typeface="Sweco Sans" panose="00000500000000000000" pitchFamily="2" charset="0"/>
              </a:rPr>
            </a:br>
            <a:r>
              <a:rPr lang="en-GB" sz="900" b="1" noProof="1">
                <a:solidFill>
                  <a:schemeClr val="tx1"/>
                </a:solidFill>
                <a:latin typeface="+mn-lt"/>
                <a:cs typeface="Sweco Sans" panose="00000500000000000000" pitchFamily="2" charset="0"/>
              </a:rPr>
              <a:t>Insert corporate picture from Templafy</a:t>
            </a:r>
            <a:endParaRPr lang="en-GB" altLang="da-DK" sz="900" b="0" noProof="1">
              <a:solidFill>
                <a:schemeClr val="tx1"/>
              </a:solidFill>
              <a:latin typeface="+mn-lt"/>
              <a:cs typeface="Sweco Sans" panose="00000500000000000000" pitchFamily="2"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en-GB" altLang="da-DK" sz="900" b="1" noProof="1">
                <a:solidFill>
                  <a:schemeClr val="tx1"/>
                </a:solidFill>
                <a:latin typeface="+mn-lt"/>
                <a:cs typeface="Sweco Sans" panose="00000500000000000000" pitchFamily="2" charset="0"/>
              </a:rPr>
              <a:t>1.</a:t>
            </a:r>
            <a:r>
              <a:rPr lang="en-GB" altLang="da-DK" sz="900" b="0" noProof="1">
                <a:solidFill>
                  <a:schemeClr val="tx1"/>
                </a:solidFill>
                <a:latin typeface="+mn-lt"/>
                <a:cs typeface="Sweco Sans" panose="00000500000000000000" pitchFamily="2" charset="0"/>
              </a:rPr>
              <a:t> Click the blue </a:t>
            </a:r>
            <a:r>
              <a:rPr lang="en-GB" altLang="da-DK" sz="900" b="1" baseline="0" noProof="1">
                <a:solidFill>
                  <a:schemeClr val="tx1"/>
                </a:solidFill>
                <a:latin typeface="+mn-lt"/>
                <a:cs typeface="Sweco Sans" panose="00000500000000000000" pitchFamily="2" charset="0"/>
              </a:rPr>
              <a:t>Templafy </a:t>
            </a:r>
            <a:r>
              <a:rPr lang="en-GB" altLang="da-DK" sz="900" b="0" baseline="0" noProof="1">
                <a:solidFill>
                  <a:schemeClr val="tx1"/>
                </a:solidFill>
                <a:latin typeface="+mn-lt"/>
                <a:cs typeface="Sweco Sans" panose="00000500000000000000" pitchFamily="2" charset="0"/>
              </a:rPr>
              <a:t>button</a:t>
            </a:r>
          </a:p>
          <a:p>
            <a:pPr marL="0" marR="0" lvl="0" indent="0" algn="l" defTabSz="914400" rtl="0" eaLnBrk="1" fontAlgn="auto" latinLnBrk="0" hangingPunct="1">
              <a:lnSpc>
                <a:spcPct val="100000"/>
              </a:lnSpc>
              <a:spcBef>
                <a:spcPts val="0"/>
              </a:spcBef>
              <a:spcAft>
                <a:spcPts val="600"/>
              </a:spcAft>
              <a:buClrTx/>
              <a:buSzTx/>
              <a:buFontTx/>
              <a:buNone/>
              <a:tabLst/>
              <a:defRPr/>
            </a:pPr>
            <a:r>
              <a:rPr lang="en-GB" altLang="da-DK" sz="900" b="1" baseline="0" noProof="1">
                <a:solidFill>
                  <a:schemeClr val="tx1"/>
                </a:solidFill>
                <a:latin typeface="+mn-lt"/>
                <a:cs typeface="Sweco Sans" panose="00000500000000000000" pitchFamily="2" charset="0"/>
              </a:rPr>
              <a:t>2. </a:t>
            </a:r>
            <a:r>
              <a:rPr lang="en-GB" altLang="da-DK" sz="900" b="0" baseline="0" noProof="1">
                <a:solidFill>
                  <a:schemeClr val="tx1"/>
                </a:solidFill>
                <a:latin typeface="+mn-lt"/>
                <a:cs typeface="Sweco Sans" panose="00000500000000000000" pitchFamily="2" charset="0"/>
              </a:rPr>
              <a:t>Click the </a:t>
            </a:r>
            <a:r>
              <a:rPr lang="en-GB" altLang="da-DK" sz="900" b="1" baseline="0" noProof="1">
                <a:solidFill>
                  <a:schemeClr val="tx1"/>
                </a:solidFill>
                <a:latin typeface="+mn-lt"/>
                <a:cs typeface="Sweco Sans" panose="00000500000000000000" pitchFamily="2" charset="0"/>
              </a:rPr>
              <a:t>Sweco PickIt </a:t>
            </a:r>
            <a:r>
              <a:rPr lang="en-GB" altLang="da-DK" sz="900" b="0" i="0" baseline="0" noProof="1">
                <a:solidFill>
                  <a:schemeClr val="tx1"/>
                </a:solidFill>
                <a:latin typeface="+mn-lt"/>
                <a:cs typeface="Sweco Sans" panose="00000500000000000000" pitchFamily="2" charset="0"/>
              </a:rPr>
              <a:t>button</a:t>
            </a:r>
            <a:r>
              <a:rPr lang="en-GB" altLang="da-DK" sz="900" b="0" baseline="0" noProof="1">
                <a:solidFill>
                  <a:schemeClr val="tx1"/>
                </a:solidFill>
                <a:latin typeface="+mn-lt"/>
                <a:cs typeface="Sweco Sans" panose="00000500000000000000" pitchFamily="2" charset="0"/>
              </a:rPr>
              <a:t> in the </a:t>
            </a:r>
            <a:br>
              <a:rPr lang="en-GB" altLang="da-DK" sz="900" b="0" baseline="0" noProof="1">
                <a:solidFill>
                  <a:schemeClr val="tx1"/>
                </a:solidFill>
                <a:latin typeface="+mn-lt"/>
                <a:cs typeface="Sweco Sans" panose="00000500000000000000" pitchFamily="2" charset="0"/>
              </a:rPr>
            </a:br>
            <a:r>
              <a:rPr lang="en-GB" altLang="da-DK" sz="900" b="0" baseline="0" noProof="1">
                <a:solidFill>
                  <a:schemeClr val="tx1"/>
                </a:solidFill>
                <a:latin typeface="+mn-lt"/>
                <a:cs typeface="Sweco Sans" panose="00000500000000000000" pitchFamily="2" charset="0"/>
              </a:rPr>
              <a:t>Templafy pane on the right side of the screen</a:t>
            </a:r>
            <a:endParaRPr lang="en-GB" altLang="da-DK" sz="900" noProof="1">
              <a:solidFill>
                <a:schemeClr val="tx1"/>
              </a:solidFill>
              <a:latin typeface="+mn-lt"/>
              <a:cs typeface="Sweco Sa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da-DK" sz="900" b="0" baseline="0" noProof="1">
              <a:solidFill>
                <a:schemeClr val="tx1"/>
              </a:solidFill>
              <a:latin typeface="+mn-lt"/>
              <a:cs typeface="Sweco Sans" panose="00000500000000000000" pitchFamily="2"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en-GB" altLang="da-DK" sz="900" b="1" baseline="0" noProof="1">
                <a:solidFill>
                  <a:schemeClr val="tx1"/>
                </a:solidFill>
                <a:latin typeface="+mn-lt"/>
                <a:cs typeface="Sweco Sans" panose="00000500000000000000" pitchFamily="2" charset="0"/>
              </a:rPr>
              <a:t>Insert picture</a:t>
            </a:r>
          </a:p>
          <a:p>
            <a:pPr eaLnBrk="1" hangingPunct="1">
              <a:spcAft>
                <a:spcPts val="600"/>
              </a:spcAft>
              <a:defRPr/>
            </a:pPr>
            <a:r>
              <a:rPr lang="en-GB" altLang="da-DK" sz="900" b="0" noProof="1">
                <a:solidFill>
                  <a:schemeClr val="tx1"/>
                </a:solidFill>
                <a:latin typeface="+mn-lt"/>
                <a:cs typeface="Sweco Sans" panose="00000500000000000000" pitchFamily="2" charset="0"/>
              </a:rPr>
              <a:t>On slides with pictureplaceholder, click on the icon and choose </a:t>
            </a:r>
            <a:r>
              <a:rPr lang="en-GB" altLang="da-DK" sz="900" b="1" noProof="1">
                <a:solidFill>
                  <a:schemeClr val="tx1"/>
                </a:solidFill>
                <a:latin typeface="+mn-lt"/>
                <a:cs typeface="Sweco Sans" panose="00000500000000000000" pitchFamily="2" charset="0"/>
              </a:rPr>
              <a:t>Insert </a:t>
            </a:r>
            <a:r>
              <a:rPr lang="en-GB" altLang="da-DK" sz="900" b="0" noProof="1">
                <a:solidFill>
                  <a:schemeClr val="tx1"/>
                </a:solidFill>
                <a:latin typeface="+mn-lt"/>
                <a:cs typeface="Sweco Sans" panose="00000500000000000000" pitchFamily="2" charset="0"/>
              </a:rPr>
              <a:t>to browse for a picture or </a:t>
            </a:r>
            <a:r>
              <a:rPr lang="en-GB" altLang="da-DK" sz="900" b="1" noProof="1">
                <a:solidFill>
                  <a:schemeClr val="tx1"/>
                </a:solidFill>
                <a:latin typeface="+mn-lt"/>
                <a:cs typeface="Sweco Sans" panose="00000500000000000000" pitchFamily="2" charset="0"/>
              </a:rPr>
              <a:t>click on the frame</a:t>
            </a:r>
            <a:r>
              <a:rPr lang="en-GB" altLang="da-DK" sz="900" b="0" noProof="1">
                <a:solidFill>
                  <a:schemeClr val="tx1"/>
                </a:solidFill>
                <a:latin typeface="+mn-lt"/>
                <a:cs typeface="Sweco Sans" panose="00000500000000000000" pitchFamily="2" charset="0"/>
              </a:rPr>
              <a:t> and insert from </a:t>
            </a:r>
            <a:r>
              <a:rPr lang="en-GB" altLang="da-DK" sz="900" b="1" noProof="1">
                <a:solidFill>
                  <a:schemeClr val="tx1"/>
                </a:solidFill>
                <a:latin typeface="+mn-lt"/>
                <a:cs typeface="Sweco Sans" panose="00000500000000000000" pitchFamily="2" charset="0"/>
              </a:rPr>
              <a:t>Sweco PickIt</a:t>
            </a:r>
          </a:p>
          <a:p>
            <a:pPr eaLnBrk="1" hangingPunct="1">
              <a:spcBef>
                <a:spcPts val="1200"/>
              </a:spcBef>
              <a:spcAft>
                <a:spcPts val="600"/>
              </a:spcAft>
              <a:defRPr/>
            </a:pPr>
            <a:r>
              <a:rPr lang="en-GB" sz="900" b="1" noProof="1">
                <a:solidFill>
                  <a:schemeClr val="tx1"/>
                </a:solidFill>
                <a:latin typeface="+mn-lt"/>
                <a:cs typeface="Sweco Sans" panose="00000500000000000000" pitchFamily="2" charset="0"/>
              </a:rPr>
              <a:t>Crop picture</a:t>
            </a:r>
          </a:p>
          <a:p>
            <a:pPr eaLnBrk="1" hangingPunct="1">
              <a:spcAft>
                <a:spcPts val="600"/>
              </a:spcAft>
              <a:defRPr/>
            </a:pPr>
            <a:r>
              <a:rPr lang="en-GB" altLang="da-DK" sz="900" b="1" noProof="1">
                <a:solidFill>
                  <a:schemeClr val="tx1"/>
                </a:solidFill>
                <a:latin typeface="+mn-lt"/>
                <a:cs typeface="Sweco Sans" panose="00000500000000000000" pitchFamily="2" charset="0"/>
              </a:rPr>
              <a:t>1. </a:t>
            </a:r>
            <a:r>
              <a:rPr lang="en-GB" altLang="da-DK" sz="900" b="0" noProof="1">
                <a:solidFill>
                  <a:schemeClr val="tx1"/>
                </a:solidFill>
                <a:latin typeface="+mn-lt"/>
                <a:cs typeface="Sweco Sans" panose="00000500000000000000" pitchFamily="2" charset="0"/>
              </a:rPr>
              <a:t>Click </a:t>
            </a:r>
            <a:r>
              <a:rPr lang="en-GB" altLang="da-DK" sz="900" b="1" noProof="1">
                <a:solidFill>
                  <a:schemeClr val="tx1"/>
                </a:solidFill>
                <a:latin typeface="+mn-lt"/>
                <a:cs typeface="Sweco Sans" panose="00000500000000000000" pitchFamily="2" charset="0"/>
              </a:rPr>
              <a:t>Crop</a:t>
            </a:r>
            <a:r>
              <a:rPr lang="en-GB" altLang="da-DK" sz="900" b="0" noProof="1">
                <a:solidFill>
                  <a:schemeClr val="tx1"/>
                </a:solidFill>
                <a:latin typeface="+mn-lt"/>
                <a:cs typeface="Sweco Sans" panose="00000500000000000000" pitchFamily="2" charset="0"/>
              </a:rPr>
              <a:t> to change size or focus of the picture</a:t>
            </a:r>
          </a:p>
          <a:p>
            <a:pPr eaLnBrk="1" hangingPunct="1">
              <a:spcAft>
                <a:spcPts val="0"/>
              </a:spcAft>
              <a:defRPr/>
            </a:pPr>
            <a:r>
              <a:rPr lang="en-GB" altLang="da-DK" sz="900" b="1" noProof="1">
                <a:solidFill>
                  <a:schemeClr val="tx1"/>
                </a:solidFill>
                <a:latin typeface="+mn-lt"/>
                <a:cs typeface="Sweco Sans" panose="00000500000000000000" pitchFamily="2" charset="0"/>
              </a:rPr>
              <a:t>2. </a:t>
            </a:r>
            <a:r>
              <a:rPr lang="en-GB" altLang="da-DK" sz="900" b="0" noProof="1">
                <a:solidFill>
                  <a:schemeClr val="tx1"/>
                </a:solidFill>
                <a:latin typeface="+mn-lt"/>
                <a:cs typeface="Sweco Sans" panose="00000500000000000000" pitchFamily="2" charset="0"/>
              </a:rPr>
              <a:t>If you want to scale the picture, hold </a:t>
            </a:r>
            <a:r>
              <a:rPr lang="en-GB" altLang="da-DK" sz="900" b="1" noProof="1">
                <a:solidFill>
                  <a:schemeClr val="tx1"/>
                </a:solidFill>
                <a:latin typeface="+mn-lt"/>
                <a:cs typeface="Sweco Sans" panose="00000500000000000000" pitchFamily="2" charset="0"/>
              </a:rPr>
              <a:t>SHIFT</a:t>
            </a:r>
            <a:r>
              <a:rPr lang="en-GB" altLang="da-DK" sz="900" b="0" noProof="1">
                <a:solidFill>
                  <a:schemeClr val="tx1"/>
                </a:solidFill>
                <a:latin typeface="+mn-lt"/>
                <a:cs typeface="Sweco Sans" panose="00000500000000000000" pitchFamily="2" charset="0"/>
              </a:rPr>
              <a:t>-key down while dragging the corners of the picture</a:t>
            </a:r>
            <a:br>
              <a:rPr lang="en-GB" altLang="da-DK" sz="900" b="0" noProof="1">
                <a:solidFill>
                  <a:schemeClr val="tx1"/>
                </a:solidFill>
                <a:latin typeface="+mn-lt"/>
                <a:cs typeface="Sweco Sans" panose="00000500000000000000" pitchFamily="2" charset="0"/>
              </a:rPr>
            </a:br>
            <a:endParaRPr lang="en-GB" altLang="da-DK" sz="900" b="0" noProof="1">
              <a:solidFill>
                <a:schemeClr val="tx1"/>
              </a:solidFill>
              <a:latin typeface="+mn-lt"/>
              <a:cs typeface="Sweco Sans" panose="00000500000000000000" pitchFamily="2" charset="0"/>
            </a:endParaRPr>
          </a:p>
          <a:p>
            <a:pPr eaLnBrk="1" hangingPunct="1">
              <a:spcAft>
                <a:spcPts val="600"/>
              </a:spcAft>
              <a:defRPr/>
            </a:pPr>
            <a:r>
              <a:rPr lang="en-GB" altLang="da-DK" sz="900" b="1" noProof="1">
                <a:solidFill>
                  <a:schemeClr val="tx1"/>
                </a:solidFill>
                <a:latin typeface="+mn-lt"/>
                <a:cs typeface="Sweco Sans" panose="00000500000000000000" pitchFamily="2" charset="0"/>
              </a:rPr>
              <a:t>HINT: </a:t>
            </a:r>
            <a:r>
              <a:rPr lang="en-GB" altLang="da-DK" sz="900" b="0" noProof="1">
                <a:solidFill>
                  <a:schemeClr val="tx1"/>
                </a:solidFill>
                <a:latin typeface="+mn-lt"/>
                <a:cs typeface="Sweco Sans" panose="00000500000000000000" pitchFamily="2" charset="0"/>
              </a:rPr>
              <a:t>If you delete the picture and insert a new one, the picture may lie in front of the text or graphic. If this happens, select the picture, right-click and choose </a:t>
            </a:r>
            <a:r>
              <a:rPr lang="en-GB" altLang="da-DK" sz="900" b="1" noProof="1">
                <a:solidFill>
                  <a:schemeClr val="tx1"/>
                </a:solidFill>
                <a:latin typeface="+mn-lt"/>
                <a:cs typeface="Sweco Sans" panose="00000500000000000000" pitchFamily="2" charset="0"/>
              </a:rPr>
              <a:t>Send to Back</a:t>
            </a:r>
          </a:p>
        </p:txBody>
      </p:sp>
      <p:pic>
        <p:nvPicPr>
          <p:cNvPr id="57" name="Picture 19">
            <a:extLst>
              <a:ext uri="{FF2B5EF4-FFF2-40B4-BE49-F238E27FC236}">
                <a16:creationId xmlns:a16="http://schemas.microsoft.com/office/drawing/2014/main" id="{E210FBD4-B8B9-4AFA-9670-2FEBAA1CF374}"/>
              </a:ext>
            </a:extLst>
          </p:cNvPr>
          <p:cNvPicPr>
            <a:picLocks noChangeAspect="1"/>
          </p:cNvPicPr>
          <p:nvPr userDrawn="1"/>
        </p:nvPicPr>
        <p:blipFill>
          <a:blip r:embed="rId2"/>
          <a:stretch>
            <a:fillRect/>
          </a:stretch>
        </p:blipFill>
        <p:spPr>
          <a:xfrm>
            <a:off x="7073779" y="4709997"/>
            <a:ext cx="313788" cy="543900"/>
          </a:xfrm>
          <a:prstGeom prst="rect">
            <a:avLst/>
          </a:prstGeom>
        </p:spPr>
      </p:pic>
      <p:sp>
        <p:nvSpPr>
          <p:cNvPr id="61" name="Text Box 4">
            <a:extLst>
              <a:ext uri="{FF2B5EF4-FFF2-40B4-BE49-F238E27FC236}">
                <a16:creationId xmlns:a16="http://schemas.microsoft.com/office/drawing/2014/main" id="{DD6A81B7-1FEE-46CF-A623-23E99CFEAFBC}"/>
              </a:ext>
            </a:extLst>
          </p:cNvPr>
          <p:cNvSpPr txBox="1">
            <a:spLocks noChangeArrowheads="1"/>
          </p:cNvSpPr>
          <p:nvPr userDrawn="1"/>
        </p:nvSpPr>
        <p:spPr bwMode="auto">
          <a:xfrm>
            <a:off x="8452800" y="1090645"/>
            <a:ext cx="2700000" cy="4093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Sweco Sans" charset="0"/>
              </a:defRPr>
            </a:lvl1pPr>
            <a:lvl2pPr marL="742950" indent="-285750" eaLnBrk="0" hangingPunct="0">
              <a:defRPr>
                <a:solidFill>
                  <a:schemeClr val="tx1"/>
                </a:solidFill>
                <a:latin typeface="Sweco Sans" charset="0"/>
              </a:defRPr>
            </a:lvl2pPr>
            <a:lvl3pPr marL="1143000" indent="-228600" eaLnBrk="0" hangingPunct="0">
              <a:defRPr>
                <a:solidFill>
                  <a:schemeClr val="tx1"/>
                </a:solidFill>
                <a:latin typeface="Sweco Sans" charset="0"/>
              </a:defRPr>
            </a:lvl3pPr>
            <a:lvl4pPr marL="1600200" indent="-228600" eaLnBrk="0" hangingPunct="0">
              <a:defRPr>
                <a:solidFill>
                  <a:schemeClr val="tx1"/>
                </a:solidFill>
                <a:latin typeface="Sweco Sans" charset="0"/>
              </a:defRPr>
            </a:lvl4pPr>
            <a:lvl5pPr marL="2057400" indent="-228600" eaLnBrk="0" hangingPunct="0">
              <a:defRPr>
                <a:solidFill>
                  <a:schemeClr val="tx1"/>
                </a:solidFill>
                <a:latin typeface="Sweco Sans" charset="0"/>
              </a:defRPr>
            </a:lvl5pPr>
            <a:lvl6pPr marL="2514600" indent="-228600" eaLnBrk="0" fontAlgn="base" hangingPunct="0">
              <a:spcBef>
                <a:spcPct val="0"/>
              </a:spcBef>
              <a:spcAft>
                <a:spcPct val="0"/>
              </a:spcAft>
              <a:defRPr>
                <a:solidFill>
                  <a:schemeClr val="tx1"/>
                </a:solidFill>
                <a:latin typeface="Sweco Sans" charset="0"/>
              </a:defRPr>
            </a:lvl6pPr>
            <a:lvl7pPr marL="2971800" indent="-228600" eaLnBrk="0" fontAlgn="base" hangingPunct="0">
              <a:spcBef>
                <a:spcPct val="0"/>
              </a:spcBef>
              <a:spcAft>
                <a:spcPct val="0"/>
              </a:spcAft>
              <a:defRPr>
                <a:solidFill>
                  <a:schemeClr val="tx1"/>
                </a:solidFill>
                <a:latin typeface="Sweco Sans" charset="0"/>
              </a:defRPr>
            </a:lvl7pPr>
            <a:lvl8pPr marL="3429000" indent="-228600" eaLnBrk="0" fontAlgn="base" hangingPunct="0">
              <a:spcBef>
                <a:spcPct val="0"/>
              </a:spcBef>
              <a:spcAft>
                <a:spcPct val="0"/>
              </a:spcAft>
              <a:defRPr>
                <a:solidFill>
                  <a:schemeClr val="tx1"/>
                </a:solidFill>
                <a:latin typeface="Sweco Sans" charset="0"/>
              </a:defRPr>
            </a:lvl8pPr>
            <a:lvl9pPr marL="3886200" indent="-228600" eaLnBrk="0" fontAlgn="base" hangingPunct="0">
              <a:spcBef>
                <a:spcPct val="0"/>
              </a:spcBef>
              <a:spcAft>
                <a:spcPct val="0"/>
              </a:spcAft>
              <a:defRPr>
                <a:solidFill>
                  <a:schemeClr val="tx1"/>
                </a:solidFill>
                <a:latin typeface="Sweco Sans" charset="0"/>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GB" sz="1600">
                <a:latin typeface="+mn-lt"/>
                <a:cs typeface="Sweco Sans" panose="00000500000000000000" pitchFamily="2" charset="0"/>
              </a:rPr>
              <a:t>SLIDES &amp; SLIDE ELEMENTS</a:t>
            </a:r>
          </a:p>
          <a:p>
            <a:pPr marL="0" marR="0" lvl="0" indent="0" algn="l" defTabSz="914400" rtl="0" eaLnBrk="1" fontAlgn="auto" latinLnBrk="0" hangingPunct="1">
              <a:lnSpc>
                <a:spcPct val="100000"/>
              </a:lnSpc>
              <a:spcBef>
                <a:spcPts val="0"/>
              </a:spcBef>
              <a:spcAft>
                <a:spcPts val="600"/>
              </a:spcAft>
              <a:buClrTx/>
              <a:buSzTx/>
              <a:buFontTx/>
              <a:buNone/>
              <a:tabLst/>
              <a:defRPr/>
            </a:pPr>
            <a:r>
              <a:rPr lang="en-GB" altLang="da-DK" sz="900" b="0" noProof="1">
                <a:solidFill>
                  <a:schemeClr val="tx1"/>
                </a:solidFill>
                <a:latin typeface="+mn-lt"/>
                <a:cs typeface="Sweco Sans" panose="00000500000000000000" pitchFamily="2" charset="0"/>
              </a:rPr>
              <a:t>Insert predefined slides and elements from the Templafy button. Choose </a:t>
            </a:r>
            <a:r>
              <a:rPr lang="en-GB" altLang="da-DK" sz="900" b="1" noProof="1">
                <a:solidFill>
                  <a:schemeClr val="tx1"/>
                </a:solidFill>
                <a:latin typeface="+mn-lt"/>
                <a:cs typeface="Sweco Sans" panose="00000500000000000000" pitchFamily="2" charset="0"/>
              </a:rPr>
              <a:t>Slides</a:t>
            </a:r>
            <a:r>
              <a:rPr lang="en-GB" altLang="da-DK" sz="900" b="0" noProof="1">
                <a:solidFill>
                  <a:schemeClr val="tx1"/>
                </a:solidFill>
                <a:latin typeface="+mn-lt"/>
                <a:cs typeface="Sweco Sans" panose="00000500000000000000" pitchFamily="2" charset="0"/>
              </a:rPr>
              <a:t> and </a:t>
            </a:r>
            <a:r>
              <a:rPr lang="en-GB" altLang="da-DK" sz="900" b="1" noProof="1">
                <a:solidFill>
                  <a:schemeClr val="tx1"/>
                </a:solidFill>
                <a:latin typeface="+mn-lt"/>
                <a:cs typeface="Sweco Sans" panose="00000500000000000000" pitchFamily="2" charset="0"/>
              </a:rPr>
              <a:t>Slide elements </a:t>
            </a:r>
            <a:r>
              <a:rPr lang="en-GB" altLang="da-DK" sz="900" b="0" noProof="1">
                <a:solidFill>
                  <a:schemeClr val="tx1"/>
                </a:solidFill>
                <a:latin typeface="+mn-lt"/>
                <a:cs typeface="Sweco Sans" panose="00000500000000000000" pitchFamily="2" charset="0"/>
              </a:rPr>
              <a:t>from the dropdown menu or from the buttons in the Templafy pane on the right side of the screen</a:t>
            </a:r>
          </a:p>
          <a:p>
            <a:pPr eaLnBrk="1" hangingPunct="1">
              <a:spcBef>
                <a:spcPts val="1200"/>
              </a:spcBef>
              <a:spcAft>
                <a:spcPts val="600"/>
              </a:spcAft>
              <a:defRPr/>
            </a:pPr>
            <a:r>
              <a:rPr lang="en-GB" altLang="da-DK" sz="1600" b="0" noProof="1">
                <a:solidFill>
                  <a:schemeClr val="tx1"/>
                </a:solidFill>
                <a:latin typeface="+mn-lt"/>
                <a:cs typeface="Sweco Sans" panose="00000500000000000000" pitchFamily="2" charset="0"/>
              </a:rPr>
              <a:t>COPY/PASTE CONTENT</a:t>
            </a:r>
          </a:p>
          <a:p>
            <a:pPr eaLnBrk="1" hangingPunct="1">
              <a:spcAft>
                <a:spcPts val="600"/>
              </a:spcAft>
              <a:defRPr/>
            </a:pPr>
            <a:r>
              <a:rPr lang="en-GB" altLang="da-DK" sz="900" b="0" noProof="1">
                <a:solidFill>
                  <a:schemeClr val="tx1"/>
                </a:solidFill>
                <a:latin typeface="+mn-lt"/>
                <a:cs typeface="Sweco Sans" panose="00000500000000000000" pitchFamily="2" charset="0"/>
              </a:rPr>
              <a:t>When copying old content to your new presentation, 2 options are available:</a:t>
            </a:r>
          </a:p>
          <a:p>
            <a:pPr eaLnBrk="1" hangingPunct="1">
              <a:spcAft>
                <a:spcPts val="600"/>
              </a:spcAft>
              <a:defRPr/>
            </a:pPr>
            <a:r>
              <a:rPr lang="en-GB" altLang="da-DK" sz="900" b="1" noProof="1">
                <a:solidFill>
                  <a:schemeClr val="tx1"/>
                </a:solidFill>
                <a:latin typeface="+mn-lt"/>
                <a:cs typeface="Sweco Sans" panose="00000500000000000000" pitchFamily="2" charset="0"/>
              </a:rPr>
              <a:t>1. Best practice: </a:t>
            </a:r>
            <a:r>
              <a:rPr lang="en-GB" altLang="da-DK" sz="900" b="0" noProof="1">
                <a:solidFill>
                  <a:schemeClr val="tx1"/>
                </a:solidFill>
                <a:latin typeface="+mn-lt"/>
                <a:cs typeface="Sweco Sans" panose="00000500000000000000" pitchFamily="2" charset="0"/>
              </a:rPr>
              <a:t>Create a slide in your new presentation and copy </a:t>
            </a:r>
            <a:r>
              <a:rPr lang="en-GB" altLang="da-DK" sz="900" b="0" i="0" u="sng" noProof="1">
                <a:solidFill>
                  <a:schemeClr val="tx1"/>
                </a:solidFill>
                <a:latin typeface="+mn-lt"/>
                <a:cs typeface="Sweco Sans" panose="00000500000000000000" pitchFamily="2" charset="0"/>
              </a:rPr>
              <a:t>one</a:t>
            </a:r>
            <a:r>
              <a:rPr lang="en-GB" altLang="da-DK" sz="900" b="0" i="0" u="none" noProof="1">
                <a:solidFill>
                  <a:schemeClr val="tx1"/>
                </a:solidFill>
                <a:latin typeface="+mn-lt"/>
                <a:cs typeface="Sweco Sans" panose="00000500000000000000" pitchFamily="2" charset="0"/>
              </a:rPr>
              <a:t> piece of content at a time (e.g. copy all text from </a:t>
            </a:r>
            <a:r>
              <a:rPr lang="en-GB" altLang="da-DK" sz="900" b="0" i="0" u="sng" noProof="1">
                <a:solidFill>
                  <a:schemeClr val="tx1"/>
                </a:solidFill>
                <a:latin typeface="+mn-lt"/>
                <a:cs typeface="Sweco Sans" panose="00000500000000000000" pitchFamily="2" charset="0"/>
              </a:rPr>
              <a:t>one</a:t>
            </a:r>
            <a:r>
              <a:rPr lang="en-GB" altLang="da-DK" sz="900" b="0" i="0" u="none" noProof="1">
                <a:solidFill>
                  <a:schemeClr val="tx1"/>
                </a:solidFill>
                <a:latin typeface="+mn-lt"/>
                <a:cs typeface="Sweco Sans" panose="00000500000000000000" pitchFamily="2" charset="0"/>
              </a:rPr>
              <a:t> textbox)</a:t>
            </a:r>
            <a:endParaRPr lang="en-GB" altLang="da-DK" sz="900" b="1" i="0" u="sng" noProof="1">
              <a:solidFill>
                <a:schemeClr val="tx1"/>
              </a:solidFill>
              <a:latin typeface="+mn-lt"/>
              <a:cs typeface="Sweco Sans" panose="00000500000000000000" pitchFamily="2" charset="0"/>
            </a:endParaRPr>
          </a:p>
          <a:p>
            <a:pPr eaLnBrk="1" hangingPunct="1">
              <a:spcAft>
                <a:spcPts val="600"/>
              </a:spcAft>
              <a:defRPr/>
            </a:pPr>
            <a:r>
              <a:rPr lang="en-GB" altLang="da-DK" sz="900" b="1" noProof="1">
                <a:solidFill>
                  <a:schemeClr val="tx1"/>
                </a:solidFill>
                <a:latin typeface="+mn-lt"/>
                <a:cs typeface="Sweco Sans" panose="00000500000000000000" pitchFamily="2" charset="0"/>
              </a:rPr>
              <a:t>2. </a:t>
            </a:r>
            <a:r>
              <a:rPr lang="en-GB" altLang="da-DK" sz="900" b="0" noProof="1">
                <a:solidFill>
                  <a:schemeClr val="tx1"/>
                </a:solidFill>
                <a:latin typeface="+mn-lt"/>
                <a:cs typeface="Sweco Sans" panose="00000500000000000000" pitchFamily="2" charset="0"/>
              </a:rPr>
              <a:t>Or copy an entire slide into your new presentation and then choose a fitting layout. Remember to delete the old, wrong layouts (go to View &gt; Slidemaster and delete them)</a:t>
            </a:r>
          </a:p>
          <a:p>
            <a:pPr marL="0" marR="0" lvl="0" indent="0" algn="l" defTabSz="914400" rtl="0" eaLnBrk="1" fontAlgn="auto" latinLnBrk="0" hangingPunct="1">
              <a:lnSpc>
                <a:spcPct val="100000"/>
              </a:lnSpc>
              <a:spcBef>
                <a:spcPts val="1200"/>
              </a:spcBef>
              <a:spcAft>
                <a:spcPts val="600"/>
              </a:spcAft>
              <a:buClrTx/>
              <a:buSzTx/>
              <a:buFontTx/>
              <a:buNone/>
              <a:tabLst/>
              <a:defRPr/>
            </a:pPr>
            <a:r>
              <a:rPr lang="en-GB" sz="1600">
                <a:latin typeface="+mn-lt"/>
                <a:cs typeface="Sweco Sans" panose="00000500000000000000" pitchFamily="2" charset="0"/>
              </a:rPr>
              <a:t>GUIDES</a:t>
            </a:r>
            <a:endParaRPr lang="en-GB" sz="1600" b="1" noProof="1">
              <a:solidFill>
                <a:schemeClr val="tx1"/>
              </a:solidFill>
              <a:latin typeface="+mn-lt"/>
              <a:cs typeface="Sweco Sans" panose="00000500000000000000" pitchFamily="2" charset="0"/>
            </a:endParaRPr>
          </a:p>
          <a:p>
            <a:pPr eaLnBrk="1" hangingPunct="1">
              <a:spcAft>
                <a:spcPts val="600"/>
              </a:spcAft>
              <a:defRPr/>
            </a:pPr>
            <a:r>
              <a:rPr lang="en-GB" altLang="da-DK" sz="900" b="0" noProof="1">
                <a:solidFill>
                  <a:schemeClr val="tx1"/>
                </a:solidFill>
                <a:latin typeface="+mn-lt"/>
                <a:cs typeface="Sweco Sans" panose="00000500000000000000" pitchFamily="2" charset="0"/>
              </a:rPr>
              <a:t>Click the </a:t>
            </a:r>
            <a:r>
              <a:rPr lang="en-GB" altLang="da-DK" sz="900" b="1" noProof="1">
                <a:solidFill>
                  <a:schemeClr val="tx1"/>
                </a:solidFill>
                <a:latin typeface="+mn-lt"/>
                <a:cs typeface="Sweco Sans" panose="00000500000000000000" pitchFamily="2" charset="0"/>
              </a:rPr>
              <a:t>View</a:t>
            </a:r>
            <a:r>
              <a:rPr lang="en-GB" altLang="da-DK" sz="900" b="0" noProof="1">
                <a:solidFill>
                  <a:schemeClr val="tx1"/>
                </a:solidFill>
                <a:latin typeface="+mn-lt"/>
                <a:cs typeface="Sweco Sans" panose="00000500000000000000" pitchFamily="2" charset="0"/>
              </a:rPr>
              <a:t> tab and set tick mark next to </a:t>
            </a:r>
            <a:r>
              <a:rPr lang="en-GB" altLang="da-DK" sz="900" b="1" noProof="1">
                <a:solidFill>
                  <a:schemeClr val="tx1"/>
                </a:solidFill>
                <a:latin typeface="+mn-lt"/>
                <a:cs typeface="Sweco Sans" panose="00000500000000000000" pitchFamily="2" charset="0"/>
              </a:rPr>
              <a:t>Guides</a:t>
            </a:r>
            <a:endParaRPr lang="en-GB" altLang="da-DK" sz="900" b="0" noProof="1">
              <a:solidFill>
                <a:schemeClr val="tx1"/>
              </a:solidFill>
              <a:latin typeface="+mn-lt"/>
              <a:cs typeface="Sweco Sans" panose="00000500000000000000" pitchFamily="2" charset="0"/>
            </a:endParaRPr>
          </a:p>
          <a:p>
            <a:pPr eaLnBrk="1" hangingPunct="1">
              <a:spcAft>
                <a:spcPts val="600"/>
              </a:spcAft>
              <a:defRPr/>
            </a:pPr>
            <a:r>
              <a:rPr lang="en-GB" altLang="da-DK" sz="900" b="1" noProof="1">
                <a:solidFill>
                  <a:schemeClr val="tx1"/>
                </a:solidFill>
                <a:latin typeface="+mn-lt"/>
                <a:cs typeface="Sweco Sans" panose="00000500000000000000" pitchFamily="2" charset="0"/>
              </a:rPr>
              <a:t>HINT: Alt + F9 </a:t>
            </a:r>
            <a:r>
              <a:rPr lang="en-GB" altLang="da-DK" sz="900" b="0" noProof="1">
                <a:solidFill>
                  <a:schemeClr val="tx1"/>
                </a:solidFill>
                <a:latin typeface="+mn-lt"/>
                <a:cs typeface="Sweco Sans" panose="00000500000000000000" pitchFamily="2" charset="0"/>
              </a:rPr>
              <a:t>for quick view of guides</a:t>
            </a:r>
            <a:br>
              <a:rPr lang="en-GB" altLang="da-DK" sz="900" b="0" noProof="1">
                <a:solidFill>
                  <a:schemeClr val="tx1"/>
                </a:solidFill>
                <a:latin typeface="+mn-lt"/>
                <a:cs typeface="Sweco Sans" panose="00000500000000000000" pitchFamily="2" charset="0"/>
              </a:rPr>
            </a:br>
            <a:r>
              <a:rPr lang="en-GB" altLang="da-DK" sz="900" b="1" noProof="1">
                <a:solidFill>
                  <a:schemeClr val="tx1"/>
                </a:solidFill>
                <a:latin typeface="+mn-lt"/>
                <a:cs typeface="Sweco Sans" panose="00000500000000000000" pitchFamily="2" charset="0"/>
              </a:rPr>
              <a:t>Mac: </a:t>
            </a:r>
            <a:r>
              <a:rPr lang="en-GB" sz="900" b="0" i="0">
                <a:solidFill>
                  <a:srgbClr val="333333"/>
                </a:solidFill>
                <a:effectLst/>
                <a:latin typeface="Sweco Sans"/>
              </a:rPr>
              <a:t>⌘ </a:t>
            </a:r>
            <a:r>
              <a:rPr lang="en-GB" altLang="da-DK" sz="900" b="0" noProof="1">
                <a:solidFill>
                  <a:schemeClr val="tx1"/>
                </a:solidFill>
                <a:latin typeface="+mn-lt"/>
                <a:cs typeface="Sweco Sans" panose="00000500000000000000" pitchFamily="2" charset="0"/>
              </a:rPr>
              <a:t>+ option + ctrl + G</a:t>
            </a:r>
            <a:endParaRPr lang="en-GB" altLang="da-DK" sz="900" b="1" noProof="1">
              <a:solidFill>
                <a:schemeClr val="tx1"/>
              </a:solidFill>
              <a:latin typeface="+mn-lt"/>
              <a:cs typeface="Sweco Sans" panose="00000500000000000000" pitchFamily="2"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endParaRPr lang="en-GB" altLang="da-DK" sz="900" b="1" noProof="1">
              <a:solidFill>
                <a:schemeClr val="tx1"/>
              </a:solidFill>
              <a:latin typeface="+mn-lt"/>
              <a:cs typeface="Sweco Sans" panose="00000500000000000000" pitchFamily="2" charset="0"/>
            </a:endParaRPr>
          </a:p>
        </p:txBody>
      </p:sp>
      <p:sp>
        <p:nvSpPr>
          <p:cNvPr id="65" name="Fast overskrift">
            <a:extLst>
              <a:ext uri="{FF2B5EF4-FFF2-40B4-BE49-F238E27FC236}">
                <a16:creationId xmlns:a16="http://schemas.microsoft.com/office/drawing/2014/main" id="{09C05D50-8477-4113-8B72-9C373B0FF9F9}"/>
              </a:ext>
            </a:extLst>
          </p:cNvPr>
          <p:cNvSpPr txBox="1"/>
          <p:nvPr userDrawn="1"/>
        </p:nvSpPr>
        <p:spPr>
          <a:xfrm>
            <a:off x="719139" y="370464"/>
            <a:ext cx="10748962" cy="663534"/>
          </a:xfrm>
          <a:prstGeom prst="rect">
            <a:avLst/>
          </a:prstGeom>
          <a:noFill/>
        </p:spPr>
        <p:txBody>
          <a:bodyPr wrap="square" lIns="0" tIns="0" rIns="0" bIns="0" rtlCol="0" anchor="t" anchorCtr="0">
            <a:noAutofit/>
          </a:bodyPr>
          <a:lstStyle/>
          <a:p>
            <a:pPr>
              <a:lnSpc>
                <a:spcPct val="83000"/>
              </a:lnSpc>
            </a:pPr>
            <a:r>
              <a:rPr lang="en-GB" sz="3200" b="0" noProof="1">
                <a:solidFill>
                  <a:schemeClr val="tx1"/>
                </a:solidFill>
                <a:latin typeface="+mj-lt"/>
                <a:cs typeface="Sweco Sans" panose="00000500000000000000" pitchFamily="2" charset="0"/>
              </a:rPr>
              <a:t>TIPS &amp; TRICKS - YOUR USER GUIDE</a:t>
            </a:r>
          </a:p>
        </p:txBody>
      </p:sp>
      <p:sp>
        <p:nvSpPr>
          <p:cNvPr id="20" name="Date Placeholder 6">
            <a:extLst>
              <a:ext uri="{FF2B5EF4-FFF2-40B4-BE49-F238E27FC236}">
                <a16:creationId xmlns:a16="http://schemas.microsoft.com/office/drawing/2014/main" id="{56AA1691-6753-45B8-AB77-1105989467F7}"/>
              </a:ext>
            </a:extLst>
          </p:cNvPr>
          <p:cNvSpPr>
            <a:spLocks noGrp="1"/>
          </p:cNvSpPr>
          <p:nvPr>
            <p:ph type="dt" sz="half" idx="15"/>
          </p:nvPr>
        </p:nvSpPr>
        <p:spPr>
          <a:xfrm>
            <a:off x="0" y="6858000"/>
            <a:ext cx="0" cy="0"/>
          </a:xfrm>
        </p:spPr>
        <p:txBody>
          <a:bodyPr/>
          <a:lstStyle>
            <a:lvl1pPr>
              <a:defRPr sz="700">
                <a:solidFill>
                  <a:srgbClr val="000000">
                    <a:alpha val="0"/>
                  </a:srgbClr>
                </a:solidFill>
              </a:defRPr>
            </a:lvl1pPr>
          </a:lstStyle>
          <a:p>
            <a:fld id="{533B0CDC-0181-4786-A414-249C073F3466}" type="datetime4">
              <a:rPr lang="en-GB" smtClean="0"/>
              <a:pPr/>
              <a:t>30 March 2023</a:t>
            </a:fld>
            <a:endParaRPr lang="en-GB"/>
          </a:p>
        </p:txBody>
      </p:sp>
      <p:sp>
        <p:nvSpPr>
          <p:cNvPr id="21" name="Footer Placeholder 8">
            <a:extLst>
              <a:ext uri="{FF2B5EF4-FFF2-40B4-BE49-F238E27FC236}">
                <a16:creationId xmlns:a16="http://schemas.microsoft.com/office/drawing/2014/main" id="{2F8C9320-E8BF-471F-8DD3-1BC479021917}"/>
              </a:ext>
            </a:extLst>
          </p:cNvPr>
          <p:cNvSpPr>
            <a:spLocks noGrp="1"/>
          </p:cNvSpPr>
          <p:nvPr>
            <p:ph type="ftr" sz="quarter" idx="16"/>
          </p:nvPr>
        </p:nvSpPr>
        <p:spPr>
          <a:xfrm>
            <a:off x="0" y="6858000"/>
            <a:ext cx="0" cy="0"/>
          </a:xfrm>
        </p:spPr>
        <p:txBody>
          <a:bodyPr/>
          <a:lstStyle>
            <a:lvl1pPr>
              <a:defRPr sz="700">
                <a:solidFill>
                  <a:srgbClr val="000000">
                    <a:alpha val="0"/>
                  </a:srgbClr>
                </a:solidFill>
              </a:defRPr>
            </a:lvl1pPr>
          </a:lstStyle>
          <a:p>
            <a:endParaRPr lang="en-GB"/>
          </a:p>
        </p:txBody>
      </p:sp>
      <p:sp>
        <p:nvSpPr>
          <p:cNvPr id="22" name="Slide Number Placeholder 10">
            <a:extLst>
              <a:ext uri="{FF2B5EF4-FFF2-40B4-BE49-F238E27FC236}">
                <a16:creationId xmlns:a16="http://schemas.microsoft.com/office/drawing/2014/main" id="{B01A309B-80AB-481C-AE3F-3C56C2C92EE2}"/>
              </a:ext>
            </a:extLst>
          </p:cNvPr>
          <p:cNvSpPr>
            <a:spLocks noGrp="1"/>
          </p:cNvSpPr>
          <p:nvPr>
            <p:ph type="sldNum" sz="quarter" idx="17"/>
          </p:nvPr>
        </p:nvSpPr>
        <p:spPr>
          <a:xfrm>
            <a:off x="0" y="6858000"/>
            <a:ext cx="0" cy="0"/>
          </a:xfrm>
        </p:spPr>
        <p:txBody>
          <a:bodyPr/>
          <a:lstStyle>
            <a:lvl1pPr>
              <a:defRPr sz="700">
                <a:solidFill>
                  <a:srgbClr val="000000">
                    <a:alpha val="0"/>
                  </a:srgbClr>
                </a:solidFill>
              </a:defRPr>
            </a:lvl1pPr>
          </a:lstStyle>
          <a:p>
            <a:fld id="{23AA811B-2EBD-4900-905E-5BE206449611}" type="slidenum">
              <a:rPr lang="en-GB" smtClean="0"/>
              <a:pPr/>
              <a:t>‹#›</a:t>
            </a:fld>
            <a:endParaRPr lang="en-GB"/>
          </a:p>
        </p:txBody>
      </p:sp>
      <p:pic>
        <p:nvPicPr>
          <p:cNvPr id="9" name="Picture 33">
            <a:extLst>
              <a:ext uri="{FF2B5EF4-FFF2-40B4-BE49-F238E27FC236}">
                <a16:creationId xmlns:a16="http://schemas.microsoft.com/office/drawing/2014/main" id="{B03E872F-21DD-423D-B6DE-4945F155FB87}"/>
              </a:ext>
            </a:extLst>
          </p:cNvPr>
          <p:cNvPicPr>
            <a:picLocks noChangeAspect="1"/>
          </p:cNvPicPr>
          <p:nvPr userDrawn="1"/>
        </p:nvPicPr>
        <p:blipFill rotWithShape="1">
          <a:blip r:embed="rId3"/>
          <a:srcRect l="3901" t="45142" r="62601" b="9046"/>
          <a:stretch/>
        </p:blipFill>
        <p:spPr>
          <a:xfrm>
            <a:off x="7032278" y="3864098"/>
            <a:ext cx="341204" cy="321707"/>
          </a:xfrm>
          <a:prstGeom prst="rect">
            <a:avLst/>
          </a:prstGeom>
        </p:spPr>
      </p:pic>
      <p:pic>
        <p:nvPicPr>
          <p:cNvPr id="14" name="Picture 2" descr="C:\Users\MAV~1.SKA\AppData\Local\Temp\SNAGHTMLe48c1e.PNG">
            <a:extLst>
              <a:ext uri="{FF2B5EF4-FFF2-40B4-BE49-F238E27FC236}">
                <a16:creationId xmlns:a16="http://schemas.microsoft.com/office/drawing/2014/main" id="{F708B370-AE70-4A27-B119-8EF9D44A8647}"/>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992821" y="1379439"/>
            <a:ext cx="650850" cy="973828"/>
          </a:xfrm>
          <a:prstGeom prst="rect">
            <a:avLst/>
          </a:prstGeom>
          <a:noFill/>
          <a:extLst>
            <a:ext uri="{909E8E84-426E-40DD-AFC4-6F175D3DCCD1}">
              <a14:hiddenFill xmlns:a14="http://schemas.microsoft.com/office/drawing/2010/main">
                <a:solidFill>
                  <a:srgbClr val="FFFFFF"/>
                </a:solidFill>
              </a14:hiddenFill>
            </a:ext>
          </a:extLst>
        </p:spPr>
      </p:pic>
      <p:sp>
        <p:nvSpPr>
          <p:cNvPr id="24" name="Text Box 2">
            <a:extLst>
              <a:ext uri="{FF2B5EF4-FFF2-40B4-BE49-F238E27FC236}">
                <a16:creationId xmlns:a16="http://schemas.microsoft.com/office/drawing/2014/main" id="{8B1B4749-2B7E-4474-A2D3-2B2892ADCA26}"/>
              </a:ext>
            </a:extLst>
          </p:cNvPr>
          <p:cNvSpPr txBox="1">
            <a:spLocks noChangeArrowheads="1"/>
          </p:cNvSpPr>
          <p:nvPr userDrawn="1"/>
        </p:nvSpPr>
        <p:spPr bwMode="auto">
          <a:xfrm>
            <a:off x="4303712" y="1090645"/>
            <a:ext cx="2500500" cy="1231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anchorCtr="0">
            <a:spAutoFit/>
          </a:bodyPr>
          <a:lstStyle>
            <a:lvl1pPr eaLnBrk="0" hangingPunct="0">
              <a:defRPr>
                <a:solidFill>
                  <a:schemeClr val="tx1"/>
                </a:solidFill>
                <a:latin typeface="Sweco Sans" charset="0"/>
              </a:defRPr>
            </a:lvl1pPr>
            <a:lvl2pPr marL="742950" indent="-285750" eaLnBrk="0" hangingPunct="0">
              <a:defRPr>
                <a:solidFill>
                  <a:schemeClr val="tx1"/>
                </a:solidFill>
                <a:latin typeface="Sweco Sans" charset="0"/>
              </a:defRPr>
            </a:lvl2pPr>
            <a:lvl3pPr marL="1143000" indent="-228600" eaLnBrk="0" hangingPunct="0">
              <a:defRPr>
                <a:solidFill>
                  <a:schemeClr val="tx1"/>
                </a:solidFill>
                <a:latin typeface="Sweco Sans" charset="0"/>
              </a:defRPr>
            </a:lvl3pPr>
            <a:lvl4pPr marL="1600200" indent="-228600" eaLnBrk="0" hangingPunct="0">
              <a:defRPr>
                <a:solidFill>
                  <a:schemeClr val="tx1"/>
                </a:solidFill>
                <a:latin typeface="Sweco Sans" charset="0"/>
              </a:defRPr>
            </a:lvl4pPr>
            <a:lvl5pPr marL="2057400" indent="-228600" eaLnBrk="0" hangingPunct="0">
              <a:defRPr>
                <a:solidFill>
                  <a:schemeClr val="tx1"/>
                </a:solidFill>
                <a:latin typeface="Sweco Sans" charset="0"/>
              </a:defRPr>
            </a:lvl5pPr>
            <a:lvl6pPr marL="2514600" indent="-228600" eaLnBrk="0" fontAlgn="base" hangingPunct="0">
              <a:spcBef>
                <a:spcPct val="0"/>
              </a:spcBef>
              <a:spcAft>
                <a:spcPct val="0"/>
              </a:spcAft>
              <a:defRPr>
                <a:solidFill>
                  <a:schemeClr val="tx1"/>
                </a:solidFill>
                <a:latin typeface="Sweco Sans" charset="0"/>
              </a:defRPr>
            </a:lvl6pPr>
            <a:lvl7pPr marL="2971800" indent="-228600" eaLnBrk="0" fontAlgn="base" hangingPunct="0">
              <a:spcBef>
                <a:spcPct val="0"/>
              </a:spcBef>
              <a:spcAft>
                <a:spcPct val="0"/>
              </a:spcAft>
              <a:defRPr>
                <a:solidFill>
                  <a:schemeClr val="tx1"/>
                </a:solidFill>
                <a:latin typeface="Sweco Sans" charset="0"/>
              </a:defRPr>
            </a:lvl7pPr>
            <a:lvl8pPr marL="3429000" indent="-228600" eaLnBrk="0" fontAlgn="base" hangingPunct="0">
              <a:spcBef>
                <a:spcPct val="0"/>
              </a:spcBef>
              <a:spcAft>
                <a:spcPct val="0"/>
              </a:spcAft>
              <a:defRPr>
                <a:solidFill>
                  <a:schemeClr val="tx1"/>
                </a:solidFill>
                <a:latin typeface="Sweco Sans" charset="0"/>
              </a:defRPr>
            </a:lvl8pPr>
            <a:lvl9pPr marL="3886200" indent="-228600" eaLnBrk="0" fontAlgn="base" hangingPunct="0">
              <a:spcBef>
                <a:spcPct val="0"/>
              </a:spcBef>
              <a:spcAft>
                <a:spcPct val="0"/>
              </a:spcAft>
              <a:defRPr>
                <a:solidFill>
                  <a:schemeClr val="tx1"/>
                </a:solidFill>
                <a:latin typeface="Sweco Sans" charset="0"/>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GB" sz="1600">
                <a:latin typeface="+mn-lt"/>
                <a:cs typeface="Sweco Sans" panose="00000500000000000000" pitchFamily="2" charset="0"/>
              </a:rPr>
              <a:t>SLIDES &amp; LAYOUTS</a:t>
            </a:r>
          </a:p>
          <a:p>
            <a:pPr marL="0" marR="0" lvl="0" indent="0" algn="l" defTabSz="914400" rtl="0" eaLnBrk="1" fontAlgn="auto" latinLnBrk="0" hangingPunct="1">
              <a:lnSpc>
                <a:spcPct val="100000"/>
              </a:lnSpc>
              <a:spcBef>
                <a:spcPts val="0"/>
              </a:spcBef>
              <a:spcAft>
                <a:spcPts val="600"/>
              </a:spcAft>
              <a:buClrTx/>
              <a:buSzTx/>
              <a:buFontTx/>
              <a:buNone/>
              <a:tabLst/>
              <a:defRPr/>
            </a:pPr>
            <a:r>
              <a:rPr lang="en-GB" altLang="da-DK" sz="900" b="0" noProof="1">
                <a:solidFill>
                  <a:schemeClr val="tx1"/>
                </a:solidFill>
                <a:latin typeface="+mn-lt"/>
                <a:cs typeface="Sweco Sans" panose="00000500000000000000" pitchFamily="2" charset="0"/>
              </a:rPr>
              <a:t>Click on the menu </a:t>
            </a:r>
            <a:r>
              <a:rPr lang="en-GB" altLang="da-DK" sz="900" b="1" noProof="1">
                <a:solidFill>
                  <a:schemeClr val="tx1"/>
                </a:solidFill>
                <a:latin typeface="+mn-lt"/>
                <a:cs typeface="Sweco Sans" panose="00000500000000000000" pitchFamily="2" charset="0"/>
              </a:rPr>
              <a:t>New Slide </a:t>
            </a:r>
            <a:r>
              <a:rPr lang="en-GB" altLang="da-DK" sz="900" b="0" noProof="1">
                <a:solidFill>
                  <a:schemeClr val="tx1"/>
                </a:solidFill>
                <a:latin typeface="+mn-lt"/>
                <a:cs typeface="Sweco Sans" panose="00000500000000000000" pitchFamily="2" charset="0"/>
              </a:rPr>
              <a:t>in the </a:t>
            </a:r>
            <a:r>
              <a:rPr lang="en-GB" altLang="da-DK" sz="900" b="1" noProof="1">
                <a:solidFill>
                  <a:schemeClr val="tx1"/>
                </a:solidFill>
                <a:latin typeface="+mn-lt"/>
                <a:cs typeface="Sweco Sans" panose="00000500000000000000" pitchFamily="2" charset="0"/>
              </a:rPr>
              <a:t>Home</a:t>
            </a:r>
            <a:r>
              <a:rPr lang="en-GB" altLang="da-DK" sz="900" b="0" noProof="1">
                <a:solidFill>
                  <a:schemeClr val="tx1"/>
                </a:solidFill>
                <a:latin typeface="+mn-lt"/>
                <a:cs typeface="Sweco Sans" panose="00000500000000000000" pitchFamily="2" charset="0"/>
              </a:rPr>
              <a:t> tab to insert a new slide</a:t>
            </a:r>
            <a:br>
              <a:rPr lang="en-GB" altLang="da-DK" sz="900" b="0" noProof="1">
                <a:solidFill>
                  <a:schemeClr val="tx1"/>
                </a:solidFill>
                <a:latin typeface="+mn-lt"/>
                <a:cs typeface="Sweco Sans" panose="00000500000000000000" pitchFamily="2" charset="0"/>
              </a:rPr>
            </a:br>
            <a:br>
              <a:rPr lang="en-GB" altLang="da-DK" sz="900" b="0" noProof="1">
                <a:solidFill>
                  <a:schemeClr val="tx1"/>
                </a:solidFill>
                <a:latin typeface="+mn-lt"/>
                <a:cs typeface="Sweco Sans" panose="00000500000000000000" pitchFamily="2" charset="0"/>
              </a:rPr>
            </a:br>
            <a:r>
              <a:rPr lang="en-GB" altLang="da-DK" sz="900" b="1" noProof="1">
                <a:solidFill>
                  <a:schemeClr val="tx1"/>
                </a:solidFill>
                <a:latin typeface="+mn-lt"/>
                <a:cs typeface="Sweco Sans" panose="00000500000000000000" pitchFamily="2" charset="0"/>
              </a:rPr>
              <a:t>Change layout</a:t>
            </a:r>
            <a:endParaRPr lang="en-GB" altLang="da-DK" sz="900" b="0" noProof="1">
              <a:solidFill>
                <a:schemeClr val="tx1"/>
              </a:solidFill>
              <a:latin typeface="+mn-lt"/>
              <a:cs typeface="Sweco Sans" panose="00000500000000000000" pitchFamily="2" charset="0"/>
            </a:endParaRPr>
          </a:p>
          <a:p>
            <a:pPr marL="0" indent="0">
              <a:spcAft>
                <a:spcPts val="600"/>
              </a:spcAft>
              <a:buFont typeface="+mj-lt"/>
              <a:buNone/>
            </a:pPr>
            <a:r>
              <a:rPr lang="en-GB" sz="900">
                <a:solidFill>
                  <a:srgbClr val="000000"/>
                </a:solidFill>
                <a:latin typeface="+mn-lt"/>
                <a:ea typeface="Sweco Sans" panose="00000500000000000000" pitchFamily="2" charset="0"/>
              </a:rPr>
              <a:t>Click on the arrow next to </a:t>
            </a:r>
            <a:r>
              <a:rPr lang="en-GB" sz="900" b="1">
                <a:solidFill>
                  <a:srgbClr val="000000"/>
                </a:solidFill>
                <a:latin typeface="+mn-lt"/>
                <a:ea typeface="Sweco Sans" panose="00000500000000000000" pitchFamily="2" charset="0"/>
              </a:rPr>
              <a:t>Layout </a:t>
            </a:r>
            <a:r>
              <a:rPr lang="en-GB" sz="900">
                <a:solidFill>
                  <a:srgbClr val="000000"/>
                </a:solidFill>
                <a:latin typeface="+mn-lt"/>
                <a:ea typeface="Sweco Sans" panose="00000500000000000000" pitchFamily="2" charset="0"/>
              </a:rPr>
              <a:t>to view a dropdown menu of possible slide layouts</a:t>
            </a:r>
            <a:endParaRPr lang="en-GB" sz="900">
              <a:latin typeface="+mn-lt"/>
              <a:ea typeface="Sweco Sans" panose="00000500000000000000" pitchFamily="2" charset="0"/>
            </a:endParaRPr>
          </a:p>
        </p:txBody>
      </p:sp>
      <p:pic>
        <p:nvPicPr>
          <p:cNvPr id="28" name="Picture 27">
            <a:extLst>
              <a:ext uri="{FF2B5EF4-FFF2-40B4-BE49-F238E27FC236}">
                <a16:creationId xmlns:a16="http://schemas.microsoft.com/office/drawing/2014/main" id="{12B8CEB7-8718-40FB-BCC9-2AC96094B83E}"/>
              </a:ext>
            </a:extLst>
          </p:cNvPr>
          <p:cNvPicPr>
            <a:picLocks noChangeAspect="1"/>
          </p:cNvPicPr>
          <p:nvPr userDrawn="1"/>
        </p:nvPicPr>
        <p:blipFill>
          <a:blip r:embed="rId5"/>
          <a:stretch>
            <a:fillRect/>
          </a:stretch>
        </p:blipFill>
        <p:spPr>
          <a:xfrm>
            <a:off x="7008922" y="2018546"/>
            <a:ext cx="475428" cy="176762"/>
          </a:xfrm>
          <a:prstGeom prst="rect">
            <a:avLst/>
          </a:prstGeom>
        </p:spPr>
      </p:pic>
      <p:pic>
        <p:nvPicPr>
          <p:cNvPr id="29" name="Picture 16">
            <a:extLst>
              <a:ext uri="{FF2B5EF4-FFF2-40B4-BE49-F238E27FC236}">
                <a16:creationId xmlns:a16="http://schemas.microsoft.com/office/drawing/2014/main" id="{1543AAD2-58D2-4DCE-A080-AFA6A459F608}"/>
              </a:ext>
            </a:extLst>
          </p:cNvPr>
          <p:cNvPicPr>
            <a:picLocks noChangeAspect="1"/>
          </p:cNvPicPr>
          <p:nvPr userDrawn="1"/>
        </p:nvPicPr>
        <p:blipFill>
          <a:blip r:embed="rId6"/>
          <a:stretch>
            <a:fillRect/>
          </a:stretch>
        </p:blipFill>
        <p:spPr>
          <a:xfrm>
            <a:off x="7008922" y="1201551"/>
            <a:ext cx="328881" cy="505501"/>
          </a:xfrm>
          <a:prstGeom prst="rect">
            <a:avLst/>
          </a:prstGeom>
        </p:spPr>
      </p:pic>
      <p:pic>
        <p:nvPicPr>
          <p:cNvPr id="30" name="Picture 20">
            <a:extLst>
              <a:ext uri="{FF2B5EF4-FFF2-40B4-BE49-F238E27FC236}">
                <a16:creationId xmlns:a16="http://schemas.microsoft.com/office/drawing/2014/main" id="{F410AF64-93DE-4C35-8AC4-D2AFA638F572}"/>
              </a:ext>
            </a:extLst>
          </p:cNvPr>
          <p:cNvPicPr>
            <a:picLocks noChangeAspect="1"/>
          </p:cNvPicPr>
          <p:nvPr userDrawn="1"/>
        </p:nvPicPr>
        <p:blipFill>
          <a:blip r:embed="rId7"/>
          <a:stretch>
            <a:fillRect/>
          </a:stretch>
        </p:blipFill>
        <p:spPr>
          <a:xfrm>
            <a:off x="3118304" y="5271023"/>
            <a:ext cx="538465" cy="172841"/>
          </a:xfrm>
          <a:prstGeom prst="rect">
            <a:avLst/>
          </a:prstGeom>
        </p:spPr>
      </p:pic>
      <p:pic>
        <p:nvPicPr>
          <p:cNvPr id="31" name="Picture 30">
            <a:extLst>
              <a:ext uri="{FF2B5EF4-FFF2-40B4-BE49-F238E27FC236}">
                <a16:creationId xmlns:a16="http://schemas.microsoft.com/office/drawing/2014/main" id="{5AAFDC93-9DCC-4CE4-B8D7-6137FEEF048E}"/>
              </a:ext>
            </a:extLst>
          </p:cNvPr>
          <p:cNvPicPr>
            <a:picLocks noChangeAspect="1"/>
          </p:cNvPicPr>
          <p:nvPr userDrawn="1"/>
        </p:nvPicPr>
        <p:blipFill>
          <a:blip r:embed="rId8"/>
          <a:stretch>
            <a:fillRect/>
          </a:stretch>
        </p:blipFill>
        <p:spPr>
          <a:xfrm>
            <a:off x="3115606" y="1954734"/>
            <a:ext cx="457143" cy="257143"/>
          </a:xfrm>
          <a:prstGeom prst="rect">
            <a:avLst/>
          </a:prstGeom>
        </p:spPr>
      </p:pic>
      <p:sp>
        <p:nvSpPr>
          <p:cNvPr id="33" name="Text Box 2">
            <a:extLst>
              <a:ext uri="{FF2B5EF4-FFF2-40B4-BE49-F238E27FC236}">
                <a16:creationId xmlns:a16="http://schemas.microsoft.com/office/drawing/2014/main" id="{339602C1-3D95-4C7F-A52B-E86E789B723A}"/>
              </a:ext>
            </a:extLst>
          </p:cNvPr>
          <p:cNvSpPr txBox="1">
            <a:spLocks noChangeArrowheads="1"/>
          </p:cNvSpPr>
          <p:nvPr userDrawn="1"/>
        </p:nvSpPr>
        <p:spPr bwMode="auto">
          <a:xfrm>
            <a:off x="722631" y="1090645"/>
            <a:ext cx="2569926" cy="4601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anchorCtr="0">
            <a:spAutoFit/>
          </a:bodyPr>
          <a:lstStyle>
            <a:lvl1pPr eaLnBrk="0" hangingPunct="0">
              <a:defRPr>
                <a:solidFill>
                  <a:schemeClr val="tx1"/>
                </a:solidFill>
                <a:latin typeface="Sweco Sans" charset="0"/>
              </a:defRPr>
            </a:lvl1pPr>
            <a:lvl2pPr marL="742950" indent="-285750" eaLnBrk="0" hangingPunct="0">
              <a:defRPr>
                <a:solidFill>
                  <a:schemeClr val="tx1"/>
                </a:solidFill>
                <a:latin typeface="Sweco Sans" charset="0"/>
              </a:defRPr>
            </a:lvl2pPr>
            <a:lvl3pPr marL="1143000" indent="-228600" eaLnBrk="0" hangingPunct="0">
              <a:defRPr>
                <a:solidFill>
                  <a:schemeClr val="tx1"/>
                </a:solidFill>
                <a:latin typeface="Sweco Sans" charset="0"/>
              </a:defRPr>
            </a:lvl3pPr>
            <a:lvl4pPr marL="1600200" indent="-228600" eaLnBrk="0" hangingPunct="0">
              <a:defRPr>
                <a:solidFill>
                  <a:schemeClr val="tx1"/>
                </a:solidFill>
                <a:latin typeface="Sweco Sans" charset="0"/>
              </a:defRPr>
            </a:lvl4pPr>
            <a:lvl5pPr marL="2057400" indent="-228600" eaLnBrk="0" hangingPunct="0">
              <a:defRPr>
                <a:solidFill>
                  <a:schemeClr val="tx1"/>
                </a:solidFill>
                <a:latin typeface="Sweco Sans" charset="0"/>
              </a:defRPr>
            </a:lvl5pPr>
            <a:lvl6pPr marL="2514600" indent="-228600" eaLnBrk="0" fontAlgn="base" hangingPunct="0">
              <a:spcBef>
                <a:spcPct val="0"/>
              </a:spcBef>
              <a:spcAft>
                <a:spcPct val="0"/>
              </a:spcAft>
              <a:defRPr>
                <a:solidFill>
                  <a:schemeClr val="tx1"/>
                </a:solidFill>
                <a:latin typeface="Sweco Sans" charset="0"/>
              </a:defRPr>
            </a:lvl6pPr>
            <a:lvl7pPr marL="2971800" indent="-228600" eaLnBrk="0" fontAlgn="base" hangingPunct="0">
              <a:spcBef>
                <a:spcPct val="0"/>
              </a:spcBef>
              <a:spcAft>
                <a:spcPct val="0"/>
              </a:spcAft>
              <a:defRPr>
                <a:solidFill>
                  <a:schemeClr val="tx1"/>
                </a:solidFill>
                <a:latin typeface="Sweco Sans" charset="0"/>
              </a:defRPr>
            </a:lvl7pPr>
            <a:lvl8pPr marL="3429000" indent="-228600" eaLnBrk="0" fontAlgn="base" hangingPunct="0">
              <a:spcBef>
                <a:spcPct val="0"/>
              </a:spcBef>
              <a:spcAft>
                <a:spcPct val="0"/>
              </a:spcAft>
              <a:defRPr>
                <a:solidFill>
                  <a:schemeClr val="tx1"/>
                </a:solidFill>
                <a:latin typeface="Sweco Sans" charset="0"/>
              </a:defRPr>
            </a:lvl8pPr>
            <a:lvl9pPr marL="3886200" indent="-228600" eaLnBrk="0" fontAlgn="base" hangingPunct="0">
              <a:spcBef>
                <a:spcPct val="0"/>
              </a:spcBef>
              <a:spcAft>
                <a:spcPct val="0"/>
              </a:spcAft>
              <a:defRPr>
                <a:solidFill>
                  <a:schemeClr val="tx1"/>
                </a:solidFill>
                <a:latin typeface="Sweco Sans" charset="0"/>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GB" sz="1600">
                <a:latin typeface="+mn-lt"/>
                <a:cs typeface="Sweco Sans" panose="00000500000000000000" pitchFamily="2" charset="0"/>
              </a:rPr>
              <a:t>TEXT STYLES / </a:t>
            </a:r>
            <a:r>
              <a:rPr lang="en-GB" sz="1600" cap="all" baseline="0">
                <a:latin typeface="+mn-lt"/>
                <a:cs typeface="Sweco Sans" panose="00000500000000000000" pitchFamily="2" charset="0"/>
              </a:rPr>
              <a:t>levels</a:t>
            </a:r>
            <a:endParaRPr lang="en-GB" altLang="da-DK" sz="1600" b="0" cap="all" baseline="0" noProof="1">
              <a:solidFill>
                <a:schemeClr val="tx1"/>
              </a:solidFill>
              <a:latin typeface="+mn-lt"/>
              <a:cs typeface="Sweco Sans" panose="00000500000000000000" pitchFamily="2" charset="0"/>
            </a:endParaRPr>
          </a:p>
          <a:p>
            <a:pPr eaLnBrk="1" hangingPunct="1">
              <a:spcAft>
                <a:spcPts val="600"/>
              </a:spcAft>
              <a:defRPr/>
            </a:pPr>
            <a:r>
              <a:rPr lang="en-GB" altLang="da-DK" sz="900" b="0" noProof="1">
                <a:solidFill>
                  <a:schemeClr val="tx1"/>
                </a:solidFill>
                <a:latin typeface="+mn-lt"/>
                <a:cs typeface="Sweco Sans" panose="00000500000000000000" pitchFamily="2" charset="0"/>
              </a:rPr>
              <a:t>Use the </a:t>
            </a:r>
            <a:r>
              <a:rPr lang="en-GB" altLang="da-DK" sz="900" b="1" noProof="1">
                <a:solidFill>
                  <a:schemeClr val="tx1"/>
                </a:solidFill>
                <a:latin typeface="+mn-lt"/>
                <a:cs typeface="Sweco Sans" panose="00000500000000000000" pitchFamily="2" charset="0"/>
              </a:rPr>
              <a:t>TAB</a:t>
            </a:r>
            <a:r>
              <a:rPr lang="en-GB" altLang="da-DK" sz="900" b="0" noProof="1">
                <a:solidFill>
                  <a:schemeClr val="tx1"/>
                </a:solidFill>
                <a:latin typeface="+mn-lt"/>
                <a:cs typeface="Sweco Sans" panose="00000500000000000000" pitchFamily="2" charset="0"/>
              </a:rPr>
              <a:t>-key</a:t>
            </a:r>
            <a:r>
              <a:rPr lang="en-GB" altLang="da-DK" sz="900" b="0" baseline="0" noProof="1">
                <a:solidFill>
                  <a:schemeClr val="tx1"/>
                </a:solidFill>
                <a:latin typeface="+mn-lt"/>
                <a:cs typeface="Sweco Sans" panose="00000500000000000000" pitchFamily="2" charset="0"/>
              </a:rPr>
              <a:t> to jump through levels. Click </a:t>
            </a:r>
            <a:r>
              <a:rPr lang="en-GB" altLang="da-DK" sz="900" b="1" baseline="0" noProof="1">
                <a:solidFill>
                  <a:schemeClr val="tx1"/>
                </a:solidFill>
                <a:latin typeface="+mn-lt"/>
                <a:cs typeface="Sweco Sans" panose="00000500000000000000" pitchFamily="2" charset="0"/>
              </a:rPr>
              <a:t>ENTER</a:t>
            </a:r>
            <a:r>
              <a:rPr lang="en-GB" altLang="da-DK" sz="900" b="0" baseline="0" noProof="1">
                <a:solidFill>
                  <a:schemeClr val="tx1"/>
                </a:solidFill>
                <a:latin typeface="+mn-lt"/>
                <a:cs typeface="Sweco Sans" panose="00000500000000000000" pitchFamily="2" charset="0"/>
              </a:rPr>
              <a:t>, then </a:t>
            </a:r>
            <a:r>
              <a:rPr lang="en-GB" altLang="da-DK" sz="900" b="1" baseline="0" noProof="1">
                <a:solidFill>
                  <a:schemeClr val="tx1"/>
                </a:solidFill>
                <a:latin typeface="+mn-lt"/>
                <a:cs typeface="Sweco Sans" panose="00000500000000000000" pitchFamily="2" charset="0"/>
              </a:rPr>
              <a:t>TAB</a:t>
            </a:r>
            <a:r>
              <a:rPr lang="en-GB" altLang="da-DK" sz="900" b="0" baseline="0" noProof="1">
                <a:solidFill>
                  <a:schemeClr val="tx1"/>
                </a:solidFill>
                <a:latin typeface="+mn-lt"/>
                <a:cs typeface="Sweco Sans" panose="00000500000000000000" pitchFamily="2" charset="0"/>
              </a:rPr>
              <a:t> to switch from one level to the next level</a:t>
            </a:r>
          </a:p>
          <a:p>
            <a:pPr eaLnBrk="1" hangingPunct="1">
              <a:spcAft>
                <a:spcPts val="600"/>
              </a:spcAft>
              <a:defRPr/>
            </a:pPr>
            <a:r>
              <a:rPr lang="en-GB" altLang="da-DK" sz="900" b="0" baseline="0" noProof="1">
                <a:solidFill>
                  <a:schemeClr val="tx1"/>
                </a:solidFill>
                <a:latin typeface="+mn-lt"/>
                <a:cs typeface="Sweco Sans" panose="00000500000000000000" pitchFamily="2" charset="0"/>
              </a:rPr>
              <a:t>To go back in levels use </a:t>
            </a:r>
            <a:r>
              <a:rPr lang="en-GB" altLang="da-DK" sz="900" b="1" baseline="0" noProof="1">
                <a:solidFill>
                  <a:schemeClr val="tx1"/>
                </a:solidFill>
                <a:latin typeface="+mn-lt"/>
                <a:cs typeface="Sweco Sans" panose="00000500000000000000" pitchFamily="2" charset="0"/>
              </a:rPr>
              <a:t>SHIFT-TAB</a:t>
            </a:r>
            <a:endParaRPr lang="en-GB" sz="900" b="1" noProof="1">
              <a:solidFill>
                <a:schemeClr val="tx1"/>
              </a:solidFill>
              <a:latin typeface="+mn-lt"/>
              <a:cs typeface="Sweco Sans" panose="00000500000000000000" pitchFamily="2" charset="0"/>
            </a:endParaRPr>
          </a:p>
          <a:p>
            <a:pPr eaLnBrk="1" hangingPunct="1">
              <a:spcAft>
                <a:spcPts val="600"/>
              </a:spcAft>
              <a:defRPr/>
            </a:pPr>
            <a:r>
              <a:rPr lang="en-GB" sz="900" noProof="1">
                <a:solidFill>
                  <a:schemeClr val="tx1"/>
                </a:solidFill>
                <a:latin typeface="+mn-lt"/>
                <a:cs typeface="Sweco Sans" panose="00000500000000000000" pitchFamily="2" charset="0"/>
              </a:rPr>
              <a:t>Alternatively, </a:t>
            </a:r>
            <a:r>
              <a:rPr lang="en-GB" sz="900" b="1" noProof="1">
                <a:solidFill>
                  <a:schemeClr val="tx1"/>
                </a:solidFill>
                <a:latin typeface="+mn-lt"/>
                <a:cs typeface="Sweco Sans" panose="00000500000000000000" pitchFamily="2" charset="0"/>
              </a:rPr>
              <a:t>Increase</a:t>
            </a:r>
            <a:r>
              <a:rPr lang="en-GB" sz="900" baseline="0" noProof="1">
                <a:solidFill>
                  <a:schemeClr val="tx1"/>
                </a:solidFill>
                <a:latin typeface="+mn-lt"/>
                <a:cs typeface="Sweco Sans" panose="00000500000000000000" pitchFamily="2" charset="0"/>
              </a:rPr>
              <a:t> and </a:t>
            </a:r>
            <a:r>
              <a:rPr lang="en-GB" sz="900" b="1" baseline="0" noProof="1">
                <a:solidFill>
                  <a:schemeClr val="tx1"/>
                </a:solidFill>
                <a:latin typeface="+mn-lt"/>
                <a:cs typeface="Sweco Sans" panose="00000500000000000000" pitchFamily="2" charset="0"/>
              </a:rPr>
              <a:t>Decrease list level </a:t>
            </a:r>
            <a:br>
              <a:rPr lang="en-GB" sz="900" b="1" baseline="0" noProof="1">
                <a:solidFill>
                  <a:schemeClr val="tx1"/>
                </a:solidFill>
                <a:latin typeface="+mn-lt"/>
                <a:cs typeface="Sweco Sans" panose="00000500000000000000" pitchFamily="2" charset="0"/>
              </a:rPr>
            </a:br>
            <a:r>
              <a:rPr lang="en-GB" sz="900" baseline="0" noProof="1">
                <a:solidFill>
                  <a:schemeClr val="tx1"/>
                </a:solidFill>
                <a:latin typeface="+mn-lt"/>
                <a:cs typeface="Sweco Sans" panose="00000500000000000000" pitchFamily="2" charset="0"/>
              </a:rPr>
              <a:t>can be used to jump through text level</a:t>
            </a:r>
          </a:p>
          <a:p>
            <a:pPr eaLnBrk="1" hangingPunct="1">
              <a:spcAft>
                <a:spcPts val="600"/>
              </a:spcAft>
              <a:defRPr/>
            </a:pPr>
            <a:r>
              <a:rPr lang="en-GB" sz="900" baseline="0" noProof="1">
                <a:solidFill>
                  <a:schemeClr val="tx1"/>
                </a:solidFill>
                <a:latin typeface="+mn-lt"/>
                <a:cs typeface="Sweco Sans" panose="00000500000000000000" pitchFamily="2" charset="0"/>
              </a:rPr>
              <a:t>These are the levels / text styles in placeholders</a:t>
            </a:r>
          </a:p>
          <a:p>
            <a:pPr eaLnBrk="1" hangingPunct="1">
              <a:spcAft>
                <a:spcPts val="600"/>
              </a:spcAft>
              <a:defRPr/>
            </a:pPr>
            <a:endParaRPr lang="en-GB" sz="900" baseline="0" noProof="1">
              <a:solidFill>
                <a:schemeClr val="tx1"/>
              </a:solidFill>
              <a:latin typeface="+mn-lt"/>
              <a:cs typeface="Sweco Sans" panose="00000500000000000000" pitchFamily="2" charset="0"/>
            </a:endParaRPr>
          </a:p>
          <a:p>
            <a:pPr eaLnBrk="1" hangingPunct="1">
              <a:spcAft>
                <a:spcPts val="600"/>
              </a:spcAft>
              <a:defRPr/>
            </a:pPr>
            <a:endParaRPr lang="en-GB" altLang="da-DK" sz="900" b="0" baseline="0" noProof="1">
              <a:solidFill>
                <a:schemeClr val="tx1"/>
              </a:solidFill>
              <a:latin typeface="+mn-lt"/>
              <a:cs typeface="Sweco Sans" panose="00000500000000000000" pitchFamily="2" charset="0"/>
            </a:endParaRPr>
          </a:p>
          <a:p>
            <a:pPr eaLnBrk="1" hangingPunct="1">
              <a:spcAft>
                <a:spcPts val="600"/>
              </a:spcAft>
              <a:defRPr/>
            </a:pPr>
            <a:endParaRPr lang="en-GB" altLang="da-DK" sz="900" b="0" baseline="0" noProof="1">
              <a:solidFill>
                <a:schemeClr val="tx1"/>
              </a:solidFill>
              <a:latin typeface="+mn-lt"/>
              <a:cs typeface="Sweco Sans" panose="00000500000000000000" pitchFamily="2" charset="0"/>
            </a:endParaRPr>
          </a:p>
          <a:p>
            <a:pPr eaLnBrk="1" hangingPunct="1">
              <a:spcAft>
                <a:spcPts val="600"/>
              </a:spcAft>
              <a:defRPr/>
            </a:pPr>
            <a:endParaRPr lang="en-GB" altLang="da-DK" sz="900" b="0" baseline="0" noProof="1">
              <a:solidFill>
                <a:schemeClr val="tx1"/>
              </a:solidFill>
              <a:latin typeface="+mn-lt"/>
              <a:cs typeface="Sweco Sans" panose="00000500000000000000" pitchFamily="2" charset="0"/>
            </a:endParaRPr>
          </a:p>
          <a:p>
            <a:pPr eaLnBrk="1" hangingPunct="1">
              <a:spcAft>
                <a:spcPts val="600"/>
              </a:spcAft>
              <a:defRPr/>
            </a:pPr>
            <a:endParaRPr lang="en-GB" altLang="da-DK" sz="900" b="0" baseline="0" noProof="1">
              <a:solidFill>
                <a:schemeClr val="tx1"/>
              </a:solidFill>
              <a:latin typeface="+mn-lt"/>
              <a:cs typeface="Sweco Sans" panose="00000500000000000000" pitchFamily="2" charset="0"/>
            </a:endParaRPr>
          </a:p>
          <a:p>
            <a:pPr eaLnBrk="1" hangingPunct="1">
              <a:spcAft>
                <a:spcPts val="600"/>
              </a:spcAft>
              <a:defRPr/>
            </a:pPr>
            <a:endParaRPr lang="en-GB" altLang="da-DK" sz="900" b="0" baseline="0" noProof="1">
              <a:solidFill>
                <a:schemeClr val="tx1"/>
              </a:solidFill>
              <a:latin typeface="+mn-lt"/>
              <a:cs typeface="Sweco Sans" panose="00000500000000000000" pitchFamily="2" charset="0"/>
            </a:endParaRPr>
          </a:p>
          <a:p>
            <a:pPr eaLnBrk="1" hangingPunct="1">
              <a:spcAft>
                <a:spcPts val="600"/>
              </a:spcAft>
              <a:defRPr/>
            </a:pPr>
            <a:endParaRPr lang="en-GB" altLang="da-DK" sz="900" b="0" baseline="0" noProof="1">
              <a:solidFill>
                <a:schemeClr val="tx1"/>
              </a:solidFill>
              <a:latin typeface="+mn-lt"/>
              <a:cs typeface="Sweco Sans" panose="00000500000000000000" pitchFamily="2" charset="0"/>
            </a:endParaRPr>
          </a:p>
          <a:p>
            <a:pPr eaLnBrk="1" hangingPunct="1">
              <a:spcAft>
                <a:spcPts val="600"/>
              </a:spcAft>
              <a:defRPr/>
            </a:pPr>
            <a:endParaRPr lang="en-GB" altLang="da-DK" sz="900" b="0" baseline="0" noProof="1">
              <a:solidFill>
                <a:schemeClr val="tx1"/>
              </a:solidFill>
              <a:latin typeface="+mn-lt"/>
              <a:cs typeface="Sweco Sans" panose="00000500000000000000" pitchFamily="2" charset="0"/>
            </a:endParaRPr>
          </a:p>
          <a:p>
            <a:pPr eaLnBrk="1" hangingPunct="1">
              <a:spcAft>
                <a:spcPts val="600"/>
              </a:spcAft>
              <a:defRPr/>
            </a:pPr>
            <a:endParaRPr lang="en-GB" altLang="da-DK" sz="900" b="0" baseline="0" noProof="1">
              <a:solidFill>
                <a:schemeClr val="tx1"/>
              </a:solidFill>
              <a:latin typeface="+mn-lt"/>
              <a:cs typeface="Sweco Sans" panose="00000500000000000000" pitchFamily="2" charset="0"/>
            </a:endParaRPr>
          </a:p>
          <a:p>
            <a:pPr eaLnBrk="1" hangingPunct="1">
              <a:spcAft>
                <a:spcPts val="600"/>
              </a:spcAft>
              <a:defRPr/>
            </a:pPr>
            <a:endParaRPr lang="en-GB" altLang="da-DK" sz="900" b="0" baseline="0" noProof="1">
              <a:solidFill>
                <a:schemeClr val="tx1"/>
              </a:solidFill>
              <a:latin typeface="+mn-lt"/>
              <a:cs typeface="Sweco Sans" panose="00000500000000000000" pitchFamily="2" charset="0"/>
            </a:endParaRPr>
          </a:p>
          <a:p>
            <a:pPr eaLnBrk="1" hangingPunct="1">
              <a:spcAft>
                <a:spcPts val="600"/>
              </a:spcAft>
              <a:defRPr/>
            </a:pPr>
            <a:endParaRPr lang="en-GB" altLang="da-DK" sz="900" b="0" baseline="0" noProof="1">
              <a:solidFill>
                <a:schemeClr val="tx1"/>
              </a:solidFill>
              <a:latin typeface="+mn-lt"/>
              <a:cs typeface="Sweco Sans" panose="00000500000000000000" pitchFamily="2" charset="0"/>
            </a:endParaRPr>
          </a:p>
          <a:p>
            <a:pPr eaLnBrk="1" hangingPunct="1">
              <a:spcAft>
                <a:spcPts val="600"/>
              </a:spcAft>
              <a:defRPr/>
            </a:pPr>
            <a:br>
              <a:rPr lang="en-GB" altLang="da-DK" sz="900" b="0" noProof="1">
                <a:solidFill>
                  <a:schemeClr val="tx1"/>
                </a:solidFill>
                <a:latin typeface="+mn-lt"/>
                <a:cs typeface="Sweco Sans" panose="00000500000000000000" pitchFamily="2" charset="0"/>
              </a:rPr>
            </a:br>
            <a:r>
              <a:rPr lang="en-GB" sz="900" b="1" noProof="1">
                <a:solidFill>
                  <a:schemeClr val="tx1"/>
                </a:solidFill>
                <a:latin typeface="+mn-lt"/>
                <a:cs typeface="Sweco Sans" panose="00000500000000000000" pitchFamily="2" charset="0"/>
              </a:rPr>
              <a:t>Reset slide</a:t>
            </a:r>
          </a:p>
          <a:p>
            <a:pPr marL="0" marR="0" indent="0" algn="l" defTabSz="914400" rtl="0" eaLnBrk="1" fontAlgn="auto" latinLnBrk="0" hangingPunct="1">
              <a:lnSpc>
                <a:spcPct val="100000"/>
              </a:lnSpc>
              <a:spcBef>
                <a:spcPts val="0"/>
              </a:spcBef>
              <a:spcAft>
                <a:spcPts val="600"/>
              </a:spcAft>
              <a:buClrTx/>
              <a:buSzTx/>
              <a:buFont typeface="+mj-lt"/>
              <a:buNone/>
              <a:tabLst/>
              <a:defRPr/>
            </a:pPr>
            <a:r>
              <a:rPr lang="en-GB" altLang="da-DK" sz="900" noProof="1">
                <a:solidFill>
                  <a:schemeClr val="tx1"/>
                </a:solidFill>
                <a:latin typeface="+mn-lt"/>
                <a:cs typeface="Sweco Sans" panose="00000500000000000000" pitchFamily="2" charset="0"/>
              </a:rPr>
              <a:t>Click the </a:t>
            </a:r>
            <a:r>
              <a:rPr lang="en-GB" altLang="da-DK" sz="900" b="1" baseline="0" noProof="1">
                <a:solidFill>
                  <a:schemeClr val="tx1"/>
                </a:solidFill>
                <a:latin typeface="+mn-lt"/>
                <a:cs typeface="Sweco Sans" panose="00000500000000000000" pitchFamily="2" charset="0"/>
              </a:rPr>
              <a:t>Reset </a:t>
            </a:r>
            <a:r>
              <a:rPr lang="en-GB" altLang="da-DK" sz="900" noProof="1">
                <a:solidFill>
                  <a:schemeClr val="tx1"/>
                </a:solidFill>
                <a:latin typeface="+mn-lt"/>
                <a:cs typeface="Sweco Sans" panose="00000500000000000000" pitchFamily="2" charset="0"/>
              </a:rPr>
              <a:t>menu to reset position, size</a:t>
            </a:r>
            <a:br>
              <a:rPr lang="en-GB" altLang="da-DK" sz="900" baseline="0" noProof="1">
                <a:solidFill>
                  <a:schemeClr val="tx1"/>
                </a:solidFill>
                <a:latin typeface="+mn-lt"/>
                <a:cs typeface="Sweco Sans" panose="00000500000000000000" pitchFamily="2" charset="0"/>
              </a:rPr>
            </a:br>
            <a:r>
              <a:rPr lang="en-GB" altLang="da-DK" sz="900" baseline="0" noProof="1">
                <a:solidFill>
                  <a:schemeClr val="tx1"/>
                </a:solidFill>
                <a:latin typeface="+mn-lt"/>
                <a:cs typeface="Sweco Sans" panose="00000500000000000000" pitchFamily="2" charset="0"/>
              </a:rPr>
              <a:t>and formatting of the slide placeholders to </a:t>
            </a:r>
            <a:br>
              <a:rPr lang="en-GB" altLang="da-DK" sz="900" baseline="0" noProof="1">
                <a:solidFill>
                  <a:schemeClr val="tx1"/>
                </a:solidFill>
                <a:latin typeface="+mn-lt"/>
                <a:cs typeface="Sweco Sans" panose="00000500000000000000" pitchFamily="2" charset="0"/>
              </a:rPr>
            </a:br>
            <a:r>
              <a:rPr lang="en-GB" altLang="da-DK" sz="900" baseline="0" noProof="1">
                <a:solidFill>
                  <a:schemeClr val="tx1"/>
                </a:solidFill>
                <a:latin typeface="+mn-lt"/>
                <a:cs typeface="Sweco Sans" panose="00000500000000000000" pitchFamily="2" charset="0"/>
              </a:rPr>
              <a:t>their default settings</a:t>
            </a:r>
          </a:p>
        </p:txBody>
      </p:sp>
      <p:pic>
        <p:nvPicPr>
          <p:cNvPr id="4" name="Picture 3">
            <a:extLst>
              <a:ext uri="{FF2B5EF4-FFF2-40B4-BE49-F238E27FC236}">
                <a16:creationId xmlns:a16="http://schemas.microsoft.com/office/drawing/2014/main" id="{11675911-EB36-4EC7-B3F6-4DF5EF4D202B}"/>
              </a:ext>
            </a:extLst>
          </p:cNvPr>
          <p:cNvPicPr>
            <a:picLocks noChangeAspect="1"/>
          </p:cNvPicPr>
          <p:nvPr userDrawn="1"/>
        </p:nvPicPr>
        <p:blipFill>
          <a:blip r:embed="rId9"/>
          <a:stretch>
            <a:fillRect/>
          </a:stretch>
        </p:blipFill>
        <p:spPr>
          <a:xfrm>
            <a:off x="719140" y="2513770"/>
            <a:ext cx="2078382" cy="2363825"/>
          </a:xfrm>
          <a:prstGeom prst="rect">
            <a:avLst/>
          </a:prstGeom>
          <a:ln>
            <a:solidFill>
              <a:schemeClr val="bg2"/>
            </a:solidFill>
          </a:ln>
        </p:spPr>
      </p:pic>
      <p:pic>
        <p:nvPicPr>
          <p:cNvPr id="3" name="Picture 2">
            <a:extLst>
              <a:ext uri="{FF2B5EF4-FFF2-40B4-BE49-F238E27FC236}">
                <a16:creationId xmlns:a16="http://schemas.microsoft.com/office/drawing/2014/main" id="{765735D0-5634-413C-85F8-B1AA64D4CE82}"/>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6497721" y="2719500"/>
            <a:ext cx="1749342" cy="620406"/>
          </a:xfrm>
          <a:prstGeom prst="rect">
            <a:avLst/>
          </a:prstGeom>
        </p:spPr>
      </p:pic>
    </p:spTree>
    <p:extLst>
      <p:ext uri="{BB962C8B-B14F-4D97-AF65-F5344CB8AC3E}">
        <p14:creationId xmlns:p14="http://schemas.microsoft.com/office/powerpoint/2010/main" val="215825298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gt;Do not use layouts after this &gt;">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F124504-36FD-4753-851D-5B7D02D4A2D1}"/>
              </a:ext>
            </a:extLst>
          </p:cNvPr>
          <p:cNvSpPr/>
          <p:nvPr userDrawn="1"/>
        </p:nvSpPr>
        <p:spPr bwMode="ltGray">
          <a:xfrm>
            <a:off x="0" y="0"/>
            <a:ext cx="12192000" cy="6858000"/>
          </a:xfrm>
          <a:prstGeom prst="rect">
            <a:avLst/>
          </a:prstGeom>
          <a:solidFill>
            <a:schemeClr val="tx1"/>
          </a:solid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600"/>
              </a:spcBef>
              <a:buClr>
                <a:srgbClr val="003755"/>
              </a:buClr>
            </a:pPr>
            <a:endParaRPr lang="en-GB" sz="1400" err="1">
              <a:solidFill>
                <a:schemeClr val="tx1"/>
              </a:solidFill>
            </a:endParaRPr>
          </a:p>
        </p:txBody>
      </p:sp>
      <p:sp>
        <p:nvSpPr>
          <p:cNvPr id="5" name="Do not use"/>
          <p:cNvSpPr txBox="1"/>
          <p:nvPr userDrawn="1"/>
        </p:nvSpPr>
        <p:spPr>
          <a:xfrm>
            <a:off x="358775" y="656823"/>
            <a:ext cx="11472863" cy="2893100"/>
          </a:xfrm>
          <a:prstGeom prst="rect">
            <a:avLst/>
          </a:prstGeom>
          <a:noFill/>
        </p:spPr>
        <p:txBody>
          <a:bodyPr wrap="square" lIns="0" tIns="0" rIns="0" bIns="0" rtlCol="0">
            <a:spAutoFit/>
          </a:bodyPr>
          <a:lstStyle/>
          <a:p>
            <a:pPr marL="0" marR="0" indent="0" algn="ctr" fontAlgn="auto">
              <a:lnSpc>
                <a:spcPct val="100000"/>
              </a:lnSpc>
              <a:spcBef>
                <a:spcPts val="600"/>
              </a:spcBef>
              <a:spcAft>
                <a:spcPts val="0"/>
              </a:spcAft>
              <a:buClr>
                <a:srgbClr val="003755"/>
              </a:buClr>
              <a:buSzTx/>
              <a:buFontTx/>
              <a:buNone/>
              <a:tabLst/>
            </a:pPr>
            <a:r>
              <a:rPr lang="en-GB" sz="4400" b="0" noProof="0">
                <a:solidFill>
                  <a:schemeClr val="bg1"/>
                </a:solidFill>
              </a:rPr>
              <a:t>If you see any </a:t>
            </a:r>
            <a:r>
              <a:rPr lang="en-GB" sz="4400" b="1" i="1" noProof="0">
                <a:solidFill>
                  <a:schemeClr val="bg1"/>
                </a:solidFill>
              </a:rPr>
              <a:t>layouts after this </a:t>
            </a:r>
            <a:r>
              <a:rPr lang="en-GB" sz="4400" b="0" i="0" noProof="0">
                <a:solidFill>
                  <a:schemeClr val="bg1"/>
                </a:solidFill>
              </a:rPr>
              <a:t>one</a:t>
            </a:r>
            <a:r>
              <a:rPr lang="en-GB" sz="4400" b="1" i="1" noProof="0">
                <a:solidFill>
                  <a:schemeClr val="bg1"/>
                </a:solidFill>
              </a:rPr>
              <a:t>,</a:t>
            </a:r>
            <a:br>
              <a:rPr lang="en-GB" sz="4400" b="0" i="0" noProof="0">
                <a:solidFill>
                  <a:schemeClr val="bg1"/>
                </a:solidFill>
              </a:rPr>
            </a:br>
            <a:r>
              <a:rPr lang="en-GB" sz="4400" b="0" noProof="0">
                <a:solidFill>
                  <a:schemeClr val="bg1"/>
                </a:solidFill>
              </a:rPr>
              <a:t>do not use them. These layouts </a:t>
            </a:r>
            <a:r>
              <a:rPr lang="en-GB" sz="4400" b="1" i="1" u="none" noProof="0">
                <a:solidFill>
                  <a:schemeClr val="bg1"/>
                </a:solidFill>
              </a:rPr>
              <a:t>are not </a:t>
            </a:r>
            <a:r>
              <a:rPr lang="en-GB" sz="4400" b="0" noProof="0">
                <a:solidFill>
                  <a:schemeClr val="bg1"/>
                </a:solidFill>
              </a:rPr>
              <a:t>part of our corporate template.</a:t>
            </a:r>
            <a:br>
              <a:rPr lang="en-GB" sz="2800" b="0" noProof="0">
                <a:solidFill>
                  <a:schemeClr val="bg1"/>
                </a:solidFill>
              </a:rPr>
            </a:br>
            <a:br>
              <a:rPr lang="en-GB" sz="2800" b="0" noProof="0">
                <a:solidFill>
                  <a:schemeClr val="bg1"/>
                </a:solidFill>
              </a:rPr>
            </a:br>
            <a:endParaRPr lang="en-GB" sz="2800" b="0" noProof="0">
              <a:solidFill>
                <a:schemeClr val="bg1"/>
              </a:solidFill>
            </a:endParaRPr>
          </a:p>
        </p:txBody>
      </p:sp>
      <p:grpSp>
        <p:nvGrpSpPr>
          <p:cNvPr id="4" name="Group 3">
            <a:extLst>
              <a:ext uri="{FF2B5EF4-FFF2-40B4-BE49-F238E27FC236}">
                <a16:creationId xmlns:a16="http://schemas.microsoft.com/office/drawing/2014/main" id="{2BEB5E5A-DA85-4D5B-80B9-F94482F55D76}"/>
              </a:ext>
            </a:extLst>
          </p:cNvPr>
          <p:cNvGrpSpPr/>
          <p:nvPr userDrawn="1"/>
        </p:nvGrpSpPr>
        <p:grpSpPr bwMode="black">
          <a:xfrm rot="8100000">
            <a:off x="10404874" y="3325226"/>
            <a:ext cx="1036788" cy="1036788"/>
            <a:chOff x="6096000" y="4963130"/>
            <a:chExt cx="1456719" cy="1456719"/>
          </a:xfrm>
          <a:solidFill>
            <a:schemeClr val="bg1"/>
          </a:solidFill>
        </p:grpSpPr>
        <p:sp>
          <p:nvSpPr>
            <p:cNvPr id="3" name="Rectangle 2">
              <a:extLst>
                <a:ext uri="{FF2B5EF4-FFF2-40B4-BE49-F238E27FC236}">
                  <a16:creationId xmlns:a16="http://schemas.microsoft.com/office/drawing/2014/main" id="{C823227E-A862-4A7F-BC20-0D107430AB2C}"/>
                </a:ext>
              </a:extLst>
            </p:cNvPr>
            <p:cNvSpPr/>
            <p:nvPr userDrawn="1"/>
          </p:nvSpPr>
          <p:spPr bwMode="black">
            <a:xfrm rot="5400000">
              <a:off x="5534135" y="5524995"/>
              <a:ext cx="1456719" cy="332990"/>
            </a:xfrm>
            <a:prstGeom prst="rect">
              <a:avLst/>
            </a:prstGeom>
            <a:grp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600"/>
                </a:spcBef>
                <a:buClr>
                  <a:srgbClr val="003755"/>
                </a:buClr>
              </a:pPr>
              <a:endParaRPr lang="en-GB" sz="1400" err="1">
                <a:solidFill>
                  <a:schemeClr val="tx1"/>
                </a:solidFill>
              </a:endParaRPr>
            </a:p>
          </p:txBody>
        </p:sp>
        <p:sp>
          <p:nvSpPr>
            <p:cNvPr id="6" name="Rectangle 5">
              <a:extLst>
                <a:ext uri="{FF2B5EF4-FFF2-40B4-BE49-F238E27FC236}">
                  <a16:creationId xmlns:a16="http://schemas.microsoft.com/office/drawing/2014/main" id="{08501AE6-6504-4184-9443-E89AFACF769D}"/>
                </a:ext>
              </a:extLst>
            </p:cNvPr>
            <p:cNvSpPr/>
            <p:nvPr userDrawn="1"/>
          </p:nvSpPr>
          <p:spPr bwMode="black">
            <a:xfrm rot="10800000">
              <a:off x="6096000" y="4963130"/>
              <a:ext cx="1456719" cy="332990"/>
            </a:xfrm>
            <a:prstGeom prst="rect">
              <a:avLst/>
            </a:prstGeom>
            <a:grp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600"/>
                </a:spcBef>
                <a:buClr>
                  <a:srgbClr val="003755"/>
                </a:buClr>
              </a:pPr>
              <a:endParaRPr lang="en-GB" sz="1400" err="1">
                <a:solidFill>
                  <a:schemeClr val="tx1"/>
                </a:solidFill>
              </a:endParaRPr>
            </a:p>
          </p:txBody>
        </p:sp>
      </p:grpSp>
      <p:sp>
        <p:nvSpPr>
          <p:cNvPr id="12" name="Rectangle 11">
            <a:extLst>
              <a:ext uri="{FF2B5EF4-FFF2-40B4-BE49-F238E27FC236}">
                <a16:creationId xmlns:a16="http://schemas.microsoft.com/office/drawing/2014/main" id="{67CEE09B-6EE1-4BF2-85A3-DE69E91BC4C6}"/>
              </a:ext>
            </a:extLst>
          </p:cNvPr>
          <p:cNvSpPr/>
          <p:nvPr userDrawn="1"/>
        </p:nvSpPr>
        <p:spPr>
          <a:xfrm>
            <a:off x="361633" y="2234044"/>
            <a:ext cx="10152346" cy="2862322"/>
          </a:xfrm>
          <a:prstGeom prst="rect">
            <a:avLst/>
          </a:prstGeom>
        </p:spPr>
        <p:txBody>
          <a:bodyPr wrap="square">
            <a:spAutoFit/>
          </a:bodyPr>
          <a:lstStyle/>
          <a:p>
            <a:pPr algn="ctr"/>
            <a:r>
              <a:rPr lang="en-GB" sz="18000" b="0" i="1" noProof="0">
                <a:solidFill>
                  <a:schemeClr val="bg1"/>
                </a:solidFill>
              </a:rPr>
              <a:t>Do not use </a:t>
            </a:r>
            <a:endParaRPr lang="en-GB" sz="18000" b="0" i="1"/>
          </a:p>
        </p:txBody>
      </p:sp>
      <p:sp>
        <p:nvSpPr>
          <p:cNvPr id="16" name="Do not use">
            <a:extLst>
              <a:ext uri="{FF2B5EF4-FFF2-40B4-BE49-F238E27FC236}">
                <a16:creationId xmlns:a16="http://schemas.microsoft.com/office/drawing/2014/main" id="{A8FA78FA-4D94-4717-B7C6-6F86378D6B01}"/>
              </a:ext>
            </a:extLst>
          </p:cNvPr>
          <p:cNvSpPr txBox="1"/>
          <p:nvPr userDrawn="1"/>
        </p:nvSpPr>
        <p:spPr>
          <a:xfrm>
            <a:off x="430214" y="5466813"/>
            <a:ext cx="11356974" cy="969496"/>
          </a:xfrm>
          <a:prstGeom prst="rect">
            <a:avLst/>
          </a:prstGeom>
          <a:noFill/>
        </p:spPr>
        <p:txBody>
          <a:bodyPr wrap="square" lIns="0" tIns="0" rIns="0" bIns="0" rtlCol="0">
            <a:spAutoFit/>
          </a:bodyPr>
          <a:lstStyle/>
          <a:p>
            <a:pPr marL="0" marR="0" indent="0" algn="ctr" fontAlgn="auto">
              <a:lnSpc>
                <a:spcPct val="100000"/>
              </a:lnSpc>
              <a:spcBef>
                <a:spcPts val="600"/>
              </a:spcBef>
              <a:spcAft>
                <a:spcPts val="0"/>
              </a:spcAft>
              <a:buClr>
                <a:srgbClr val="003755"/>
              </a:buClr>
              <a:buSzTx/>
              <a:buFontTx/>
              <a:buNone/>
              <a:tabLst/>
            </a:pPr>
            <a:r>
              <a:rPr lang="en-GB" sz="2000" b="0" noProof="0">
                <a:solidFill>
                  <a:schemeClr val="bg1"/>
                </a:solidFill>
              </a:rPr>
              <a:t>Due to PowerPoint’s standard Copy/Paste functionality extra undesirable layouts can appear.</a:t>
            </a:r>
          </a:p>
          <a:p>
            <a:pPr marL="0" marR="0" indent="0" algn="ctr" fontAlgn="auto">
              <a:lnSpc>
                <a:spcPct val="100000"/>
              </a:lnSpc>
              <a:spcBef>
                <a:spcPts val="600"/>
              </a:spcBef>
              <a:spcAft>
                <a:spcPts val="0"/>
              </a:spcAft>
              <a:buClr>
                <a:srgbClr val="003755"/>
              </a:buClr>
              <a:buSzTx/>
              <a:buFontTx/>
              <a:buNone/>
              <a:tabLst/>
            </a:pPr>
            <a:r>
              <a:rPr lang="en-GB" sz="2000" b="0" noProof="0">
                <a:solidFill>
                  <a:schemeClr val="bg1"/>
                </a:solidFill>
              </a:rPr>
              <a:t>Also notice: Layouts after this might contain potential confidential information.</a:t>
            </a:r>
            <a:br>
              <a:rPr lang="en-GB" sz="1800" b="0" noProof="0">
                <a:solidFill>
                  <a:schemeClr val="bg1"/>
                </a:solidFill>
              </a:rPr>
            </a:br>
            <a:endParaRPr lang="en-GB" sz="1800" b="0" noProof="0">
              <a:solidFill>
                <a:schemeClr val="bg1"/>
              </a:solidFill>
            </a:endParaRPr>
          </a:p>
        </p:txBody>
      </p:sp>
      <p:sp>
        <p:nvSpPr>
          <p:cNvPr id="13" name="Date Placeholder 6">
            <a:extLst>
              <a:ext uri="{FF2B5EF4-FFF2-40B4-BE49-F238E27FC236}">
                <a16:creationId xmlns:a16="http://schemas.microsoft.com/office/drawing/2014/main" id="{706505A8-87EA-4BA0-B698-35156BC765D0}"/>
              </a:ext>
            </a:extLst>
          </p:cNvPr>
          <p:cNvSpPr>
            <a:spLocks noGrp="1"/>
          </p:cNvSpPr>
          <p:nvPr>
            <p:ph type="dt" sz="half" idx="15"/>
          </p:nvPr>
        </p:nvSpPr>
        <p:spPr>
          <a:xfrm>
            <a:off x="0" y="6858000"/>
            <a:ext cx="0" cy="0"/>
          </a:xfrm>
        </p:spPr>
        <p:txBody>
          <a:bodyPr/>
          <a:lstStyle>
            <a:lvl1pPr>
              <a:defRPr sz="700">
                <a:solidFill>
                  <a:srgbClr val="000000">
                    <a:alpha val="0"/>
                  </a:srgbClr>
                </a:solidFill>
              </a:defRPr>
            </a:lvl1pPr>
          </a:lstStyle>
          <a:p>
            <a:fld id="{A0FCD250-89DC-44ED-9CE4-A7E7C1BE0177}" type="datetime4">
              <a:rPr lang="en-GB" smtClean="0"/>
              <a:pPr/>
              <a:t>30 March 2023</a:t>
            </a:fld>
            <a:endParaRPr lang="en-GB"/>
          </a:p>
        </p:txBody>
      </p:sp>
      <p:sp>
        <p:nvSpPr>
          <p:cNvPr id="14" name="Footer Placeholder 8">
            <a:extLst>
              <a:ext uri="{FF2B5EF4-FFF2-40B4-BE49-F238E27FC236}">
                <a16:creationId xmlns:a16="http://schemas.microsoft.com/office/drawing/2014/main" id="{AB150C2C-2030-498B-8262-6BD5BCCBB345}"/>
              </a:ext>
            </a:extLst>
          </p:cNvPr>
          <p:cNvSpPr>
            <a:spLocks noGrp="1"/>
          </p:cNvSpPr>
          <p:nvPr>
            <p:ph type="ftr" sz="quarter" idx="16"/>
          </p:nvPr>
        </p:nvSpPr>
        <p:spPr>
          <a:xfrm>
            <a:off x="0" y="6858000"/>
            <a:ext cx="0" cy="0"/>
          </a:xfrm>
        </p:spPr>
        <p:txBody>
          <a:bodyPr/>
          <a:lstStyle>
            <a:lvl1pPr>
              <a:defRPr sz="700">
                <a:solidFill>
                  <a:srgbClr val="000000">
                    <a:alpha val="0"/>
                  </a:srgbClr>
                </a:solidFill>
              </a:defRPr>
            </a:lvl1pPr>
          </a:lstStyle>
          <a:p>
            <a:endParaRPr lang="en-GB"/>
          </a:p>
        </p:txBody>
      </p:sp>
      <p:sp>
        <p:nvSpPr>
          <p:cNvPr id="15" name="Slide Number Placeholder 10">
            <a:extLst>
              <a:ext uri="{FF2B5EF4-FFF2-40B4-BE49-F238E27FC236}">
                <a16:creationId xmlns:a16="http://schemas.microsoft.com/office/drawing/2014/main" id="{E81B246F-92C7-4EF8-ACD0-05F73C7095BE}"/>
              </a:ext>
            </a:extLst>
          </p:cNvPr>
          <p:cNvSpPr>
            <a:spLocks noGrp="1"/>
          </p:cNvSpPr>
          <p:nvPr>
            <p:ph type="sldNum" sz="quarter" idx="17"/>
          </p:nvPr>
        </p:nvSpPr>
        <p:spPr>
          <a:xfrm>
            <a:off x="0" y="6858000"/>
            <a:ext cx="0" cy="0"/>
          </a:xfrm>
        </p:spPr>
        <p:txBody>
          <a:bodyPr/>
          <a:lstStyle>
            <a:lvl1pPr>
              <a:defRPr sz="700">
                <a:solidFill>
                  <a:srgbClr val="000000">
                    <a:alpha val="0"/>
                  </a:srgbClr>
                </a:solidFill>
              </a:defRPr>
            </a:lvl1pPr>
          </a:lstStyle>
          <a:p>
            <a:fld id="{23AA811B-2EBD-4900-905E-5BE206449611}" type="slidenum">
              <a:rPr lang="en-GB" smtClean="0"/>
              <a:pPr/>
              <a:t>‹#›</a:t>
            </a:fld>
            <a:endParaRPr lang="en-GB"/>
          </a:p>
        </p:txBody>
      </p:sp>
    </p:spTree>
    <p:extLst>
      <p:ext uri="{BB962C8B-B14F-4D97-AF65-F5344CB8AC3E}">
        <p14:creationId xmlns:p14="http://schemas.microsoft.com/office/powerpoint/2010/main" val="165314624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P TOC">
    <p:bg>
      <p:bgPr>
        <a:solidFill>
          <a:schemeClr val="bg2"/>
        </a:solidFill>
        <a:effectLst/>
      </p:bgPr>
    </p:bg>
    <p:spTree>
      <p:nvGrpSpPr>
        <p:cNvPr id="1" name=""/>
        <p:cNvGrpSpPr/>
        <p:nvPr/>
      </p:nvGrpSpPr>
      <p:grpSpPr>
        <a:xfrm>
          <a:off x="0" y="0"/>
          <a:ext cx="0" cy="0"/>
          <a:chOff x="0" y="0"/>
          <a:chExt cx="0" cy="0"/>
        </a:xfrm>
      </p:grpSpPr>
      <p:sp>
        <p:nvSpPr>
          <p:cNvPr id="5" name="Date Placeholder 4" hidden="1">
            <a:extLst>
              <a:ext uri="{FF2B5EF4-FFF2-40B4-BE49-F238E27FC236}">
                <a16:creationId xmlns:a16="http://schemas.microsoft.com/office/drawing/2014/main" id="{9C1B143B-E9ED-4A96-97FE-BBE214623DE4}"/>
              </a:ext>
            </a:extLst>
          </p:cNvPr>
          <p:cNvSpPr>
            <a:spLocks noGrp="1"/>
          </p:cNvSpPr>
          <p:nvPr>
            <p:ph type="dt" sz="half" idx="11"/>
          </p:nvPr>
        </p:nvSpPr>
        <p:spPr/>
        <p:txBody>
          <a:bodyPr/>
          <a:lstStyle/>
          <a:p>
            <a:fld id="{C0180F20-B20C-4048-800D-8AB7E167450C}" type="datetime4">
              <a:rPr lang="en-GB" smtClean="0"/>
              <a:pPr/>
              <a:t>30 March 2023</a:t>
            </a:fld>
            <a:endParaRPr lang="en-GB"/>
          </a:p>
        </p:txBody>
      </p:sp>
      <p:sp>
        <p:nvSpPr>
          <p:cNvPr id="6" name="Footer Placeholder 5" hidden="1">
            <a:extLst>
              <a:ext uri="{FF2B5EF4-FFF2-40B4-BE49-F238E27FC236}">
                <a16:creationId xmlns:a16="http://schemas.microsoft.com/office/drawing/2014/main" id="{342A9791-2129-4A8C-9EA9-889951FA6556}"/>
              </a:ext>
            </a:extLst>
          </p:cNvPr>
          <p:cNvSpPr>
            <a:spLocks noGrp="1"/>
          </p:cNvSpPr>
          <p:nvPr>
            <p:ph type="ftr" sz="quarter" idx="12"/>
          </p:nvPr>
        </p:nvSpPr>
        <p:spPr/>
        <p:txBody>
          <a:bodyPr/>
          <a:lstStyle/>
          <a:p>
            <a:endParaRPr lang="en-GB"/>
          </a:p>
        </p:txBody>
      </p:sp>
      <p:grpSp>
        <p:nvGrpSpPr>
          <p:cNvPr id="3" name="SP Agenda Section" hidden="1"/>
          <p:cNvGrpSpPr/>
          <p:nvPr userDrawn="1"/>
        </p:nvGrpSpPr>
        <p:grpSpPr>
          <a:xfrm>
            <a:off x="2294966" y="2085631"/>
            <a:ext cx="9539410" cy="369332"/>
            <a:chOff x="1797664" y="2085631"/>
            <a:chExt cx="9539409" cy="369332"/>
          </a:xfrm>
          <a:noFill/>
        </p:grpSpPr>
        <p:sp>
          <p:nvSpPr>
            <p:cNvPr id="20" name="Section Title"/>
            <p:cNvSpPr txBox="1">
              <a:spLocks/>
            </p:cNvSpPr>
            <p:nvPr userDrawn="1"/>
          </p:nvSpPr>
          <p:spPr>
            <a:xfrm>
              <a:off x="2267220" y="2085631"/>
              <a:ext cx="3843347" cy="369332"/>
            </a:xfrm>
            <a:prstGeom prst="rect">
              <a:avLst/>
            </a:prstGeom>
            <a:grpFill/>
          </p:spPr>
          <p:txBody>
            <a:bodyPr wrap="square" lIns="0" tIns="0" rIns="0" bIns="0" rtlCol="0" anchor="ctr">
              <a:noAutofit/>
            </a:bodyPr>
            <a:lstStyle/>
            <a:p>
              <a:pPr defTabSz="9334267">
                <a:tabLst>
                  <a:tab pos="9512062" algn="l"/>
                </a:tabLst>
              </a:pPr>
              <a:r>
                <a:rPr lang="en-GB" sz="1600"/>
                <a:t>&lt;TEXT&gt;</a:t>
              </a:r>
            </a:p>
          </p:txBody>
        </p:sp>
        <p:sp>
          <p:nvSpPr>
            <p:cNvPr id="21" name="Section Number"/>
            <p:cNvSpPr txBox="1">
              <a:spLocks/>
            </p:cNvSpPr>
            <p:nvPr userDrawn="1"/>
          </p:nvSpPr>
          <p:spPr>
            <a:xfrm>
              <a:off x="1797664" y="2085631"/>
              <a:ext cx="379556" cy="369332"/>
            </a:xfrm>
            <a:prstGeom prst="rect">
              <a:avLst/>
            </a:prstGeom>
            <a:grpFill/>
          </p:spPr>
          <p:txBody>
            <a:bodyPr wrap="none" lIns="0" tIns="0" rIns="0" bIns="0" rtlCol="0" anchor="ctr">
              <a:noAutofit/>
            </a:bodyPr>
            <a:lstStyle/>
            <a:p>
              <a:pPr algn="ctr"/>
              <a:r>
                <a:rPr lang="en-GB" sz="1600"/>
                <a:t>&lt;N&gt;</a:t>
              </a:r>
            </a:p>
          </p:txBody>
        </p:sp>
        <p:sp>
          <p:nvSpPr>
            <p:cNvPr id="22" name="Slide Number"/>
            <p:cNvSpPr txBox="1">
              <a:spLocks/>
            </p:cNvSpPr>
            <p:nvPr userDrawn="1"/>
          </p:nvSpPr>
          <p:spPr>
            <a:xfrm>
              <a:off x="10700079" y="2085631"/>
              <a:ext cx="636994" cy="369332"/>
            </a:xfrm>
            <a:prstGeom prst="rect">
              <a:avLst/>
            </a:prstGeom>
            <a:grpFill/>
          </p:spPr>
          <p:txBody>
            <a:bodyPr wrap="none" lIns="0" tIns="0" rIns="0" bIns="0" rtlCol="0" anchor="ctr">
              <a:noAutofit/>
            </a:bodyPr>
            <a:lstStyle/>
            <a:p>
              <a:pPr algn="r"/>
              <a:r>
                <a:rPr lang="en-GB" sz="1600"/>
                <a:t>&lt;P&gt;</a:t>
              </a:r>
            </a:p>
          </p:txBody>
        </p:sp>
        <p:sp>
          <p:nvSpPr>
            <p:cNvPr id="24" name="Timeslot"/>
            <p:cNvSpPr txBox="1">
              <a:spLocks/>
            </p:cNvSpPr>
            <p:nvPr userDrawn="1"/>
          </p:nvSpPr>
          <p:spPr>
            <a:xfrm>
              <a:off x="8578295" y="2085631"/>
              <a:ext cx="1257061" cy="369332"/>
            </a:xfrm>
            <a:prstGeom prst="rect">
              <a:avLst/>
            </a:prstGeom>
            <a:grpFill/>
          </p:spPr>
          <p:txBody>
            <a:bodyPr wrap="none" lIns="0" tIns="0" rIns="0" bIns="0" rtlCol="0" anchor="ctr">
              <a:noAutofit/>
            </a:bodyPr>
            <a:lstStyle/>
            <a:p>
              <a:pPr algn="l"/>
              <a:r>
                <a:rPr lang="en-GB" sz="1600"/>
                <a:t>&lt;TIMESLOT&gt;</a:t>
              </a:r>
            </a:p>
          </p:txBody>
        </p:sp>
        <p:sp>
          <p:nvSpPr>
            <p:cNvPr id="28" name="Responsible"/>
            <p:cNvSpPr txBox="1">
              <a:spLocks/>
            </p:cNvSpPr>
            <p:nvPr userDrawn="1"/>
          </p:nvSpPr>
          <p:spPr>
            <a:xfrm>
              <a:off x="7091465" y="2085631"/>
              <a:ext cx="1388067" cy="369332"/>
            </a:xfrm>
            <a:prstGeom prst="rect">
              <a:avLst/>
            </a:prstGeom>
            <a:grpFill/>
          </p:spPr>
          <p:txBody>
            <a:bodyPr wrap="none" lIns="0" tIns="0" rIns="0" bIns="0" rtlCol="0" anchor="ctr">
              <a:noAutofit/>
            </a:bodyPr>
            <a:lstStyle/>
            <a:p>
              <a:pPr algn="l"/>
              <a:r>
                <a:rPr lang="en-GB" sz="1600"/>
                <a:t>&lt;RESPONSIBLE&gt;</a:t>
              </a:r>
            </a:p>
          </p:txBody>
        </p:sp>
        <p:sp>
          <p:nvSpPr>
            <p:cNvPr id="29" name="Duration"/>
            <p:cNvSpPr txBox="1">
              <a:spLocks/>
            </p:cNvSpPr>
            <p:nvPr userDrawn="1"/>
          </p:nvSpPr>
          <p:spPr>
            <a:xfrm>
              <a:off x="9925356" y="2085631"/>
              <a:ext cx="684723" cy="369332"/>
            </a:xfrm>
            <a:prstGeom prst="rect">
              <a:avLst/>
            </a:prstGeom>
            <a:grpFill/>
          </p:spPr>
          <p:txBody>
            <a:bodyPr wrap="none" lIns="0" tIns="0" rIns="0" bIns="0" rtlCol="0" anchor="ctr">
              <a:noAutofit/>
            </a:bodyPr>
            <a:lstStyle/>
            <a:p>
              <a:pPr algn="l"/>
              <a:r>
                <a:rPr lang="en-GB" sz="1600"/>
                <a:t>&lt;DURATION&gt;</a:t>
              </a:r>
            </a:p>
          </p:txBody>
        </p:sp>
      </p:grpSp>
      <p:grpSp>
        <p:nvGrpSpPr>
          <p:cNvPr id="4" name="SP Agenda Section Highlight" hidden="1"/>
          <p:cNvGrpSpPr>
            <a:grpSpLocks/>
          </p:cNvGrpSpPr>
          <p:nvPr userDrawn="1"/>
        </p:nvGrpSpPr>
        <p:grpSpPr>
          <a:xfrm>
            <a:off x="2294966" y="2616963"/>
            <a:ext cx="9539406" cy="369332"/>
            <a:chOff x="1797664" y="2616963"/>
            <a:chExt cx="9539406" cy="369332"/>
          </a:xfrm>
          <a:noFill/>
        </p:grpSpPr>
        <p:sp>
          <p:nvSpPr>
            <p:cNvPr id="32" name="Section Title"/>
            <p:cNvSpPr txBox="1">
              <a:spLocks/>
            </p:cNvSpPr>
            <p:nvPr userDrawn="1"/>
          </p:nvSpPr>
          <p:spPr>
            <a:xfrm>
              <a:off x="2267220" y="2616963"/>
              <a:ext cx="3843347" cy="369332"/>
            </a:xfrm>
            <a:prstGeom prst="rect">
              <a:avLst/>
            </a:prstGeom>
            <a:grpFill/>
          </p:spPr>
          <p:txBody>
            <a:bodyPr wrap="square" lIns="0" tIns="0" rIns="0" bIns="0" rtlCol="0" anchor="ctr">
              <a:noAutofit/>
            </a:bodyPr>
            <a:lstStyle/>
            <a:p>
              <a:pPr defTabSz="9334267">
                <a:tabLst>
                  <a:tab pos="9512062" algn="l"/>
                </a:tabLst>
              </a:pPr>
              <a:r>
                <a:rPr lang="en-GB" sz="1600" b="1"/>
                <a:t>&lt;TEXT&gt;</a:t>
              </a:r>
            </a:p>
          </p:txBody>
        </p:sp>
        <p:sp>
          <p:nvSpPr>
            <p:cNvPr id="33" name="Section Number"/>
            <p:cNvSpPr txBox="1">
              <a:spLocks/>
            </p:cNvSpPr>
            <p:nvPr userDrawn="1"/>
          </p:nvSpPr>
          <p:spPr>
            <a:xfrm>
              <a:off x="1797664" y="2616963"/>
              <a:ext cx="379556" cy="369332"/>
            </a:xfrm>
            <a:prstGeom prst="rect">
              <a:avLst/>
            </a:prstGeom>
            <a:grpFill/>
          </p:spPr>
          <p:txBody>
            <a:bodyPr wrap="none" lIns="0" tIns="0" rIns="0" bIns="0" rtlCol="0" anchor="ctr">
              <a:noAutofit/>
            </a:bodyPr>
            <a:lstStyle/>
            <a:p>
              <a:pPr algn="ctr"/>
              <a:r>
                <a:rPr lang="en-GB" sz="1600" b="1"/>
                <a:t>&lt;N&gt;</a:t>
              </a:r>
            </a:p>
          </p:txBody>
        </p:sp>
        <p:sp>
          <p:nvSpPr>
            <p:cNvPr id="34" name="Slide Number"/>
            <p:cNvSpPr txBox="1">
              <a:spLocks/>
            </p:cNvSpPr>
            <p:nvPr userDrawn="1"/>
          </p:nvSpPr>
          <p:spPr>
            <a:xfrm>
              <a:off x="10700076" y="2616963"/>
              <a:ext cx="636994" cy="369332"/>
            </a:xfrm>
            <a:prstGeom prst="rect">
              <a:avLst/>
            </a:prstGeom>
            <a:grpFill/>
          </p:spPr>
          <p:txBody>
            <a:bodyPr wrap="none" lIns="0" tIns="0" rIns="0" bIns="0" rtlCol="0" anchor="ctr">
              <a:noAutofit/>
            </a:bodyPr>
            <a:lstStyle/>
            <a:p>
              <a:pPr algn="r"/>
              <a:r>
                <a:rPr lang="en-GB" sz="1600" b="1"/>
                <a:t>&lt;P&gt;</a:t>
              </a:r>
            </a:p>
          </p:txBody>
        </p:sp>
        <p:sp>
          <p:nvSpPr>
            <p:cNvPr id="35" name="Timeslot"/>
            <p:cNvSpPr txBox="1">
              <a:spLocks/>
            </p:cNvSpPr>
            <p:nvPr userDrawn="1"/>
          </p:nvSpPr>
          <p:spPr>
            <a:xfrm>
              <a:off x="8578292" y="2616963"/>
              <a:ext cx="1257061" cy="369332"/>
            </a:xfrm>
            <a:prstGeom prst="rect">
              <a:avLst/>
            </a:prstGeom>
            <a:grpFill/>
          </p:spPr>
          <p:txBody>
            <a:bodyPr wrap="none" lIns="0" tIns="0" rIns="0" bIns="0" rtlCol="0" anchor="ctr">
              <a:noAutofit/>
            </a:bodyPr>
            <a:lstStyle/>
            <a:p>
              <a:pPr algn="l"/>
              <a:r>
                <a:rPr lang="en-GB" sz="1600" b="1"/>
                <a:t>&lt;TIMESLOT&gt;</a:t>
              </a:r>
            </a:p>
          </p:txBody>
        </p:sp>
        <p:sp>
          <p:nvSpPr>
            <p:cNvPr id="36" name="Responsible"/>
            <p:cNvSpPr txBox="1">
              <a:spLocks/>
            </p:cNvSpPr>
            <p:nvPr userDrawn="1"/>
          </p:nvSpPr>
          <p:spPr>
            <a:xfrm>
              <a:off x="7091462" y="2616963"/>
              <a:ext cx="1388067" cy="369332"/>
            </a:xfrm>
            <a:prstGeom prst="rect">
              <a:avLst/>
            </a:prstGeom>
            <a:grpFill/>
          </p:spPr>
          <p:txBody>
            <a:bodyPr wrap="none" lIns="0" tIns="0" rIns="0" bIns="0" rtlCol="0" anchor="ctr">
              <a:noAutofit/>
            </a:bodyPr>
            <a:lstStyle/>
            <a:p>
              <a:pPr algn="l"/>
              <a:r>
                <a:rPr lang="en-GB" sz="1600" b="1"/>
                <a:t>&lt;RESPONSIBLE&gt;</a:t>
              </a:r>
            </a:p>
          </p:txBody>
        </p:sp>
        <p:sp>
          <p:nvSpPr>
            <p:cNvPr id="37" name="Duration"/>
            <p:cNvSpPr txBox="1">
              <a:spLocks/>
            </p:cNvSpPr>
            <p:nvPr userDrawn="1"/>
          </p:nvSpPr>
          <p:spPr>
            <a:xfrm>
              <a:off x="9925353" y="2616963"/>
              <a:ext cx="684723" cy="369332"/>
            </a:xfrm>
            <a:prstGeom prst="rect">
              <a:avLst/>
            </a:prstGeom>
            <a:grpFill/>
          </p:spPr>
          <p:txBody>
            <a:bodyPr wrap="none" lIns="0" tIns="0" rIns="0" bIns="0" rtlCol="0" anchor="ctr">
              <a:noAutofit/>
            </a:bodyPr>
            <a:lstStyle/>
            <a:p>
              <a:pPr algn="l"/>
              <a:r>
                <a:rPr lang="en-GB" sz="1600" b="1"/>
                <a:t>&lt;DURATION&gt;</a:t>
              </a:r>
            </a:p>
          </p:txBody>
        </p:sp>
      </p:grpSp>
      <p:grpSp>
        <p:nvGrpSpPr>
          <p:cNvPr id="8" name="SP Agenda Subsection" hidden="1"/>
          <p:cNvGrpSpPr>
            <a:grpSpLocks/>
          </p:cNvGrpSpPr>
          <p:nvPr userDrawn="1"/>
        </p:nvGrpSpPr>
        <p:grpSpPr>
          <a:xfrm>
            <a:off x="2763107" y="3148295"/>
            <a:ext cx="9071268" cy="369332"/>
            <a:chOff x="2265804" y="3155687"/>
            <a:chExt cx="9071267" cy="369332"/>
          </a:xfrm>
          <a:noFill/>
        </p:grpSpPr>
        <p:sp>
          <p:nvSpPr>
            <p:cNvPr id="39" name="Section Title"/>
            <p:cNvSpPr txBox="1">
              <a:spLocks/>
            </p:cNvSpPr>
            <p:nvPr userDrawn="1"/>
          </p:nvSpPr>
          <p:spPr>
            <a:xfrm>
              <a:off x="2744123" y="3155687"/>
              <a:ext cx="3366444" cy="369332"/>
            </a:xfrm>
            <a:prstGeom prst="rect">
              <a:avLst/>
            </a:prstGeom>
            <a:grpFill/>
          </p:spPr>
          <p:txBody>
            <a:bodyPr wrap="square" lIns="0" tIns="0" rIns="0" bIns="0" rtlCol="0" anchor="ctr">
              <a:noAutofit/>
            </a:bodyPr>
            <a:lstStyle/>
            <a:p>
              <a:pPr defTabSz="9334267">
                <a:tabLst>
                  <a:tab pos="9512062" algn="l"/>
                </a:tabLst>
              </a:pPr>
              <a:r>
                <a:rPr lang="en-GB" sz="1600"/>
                <a:t>&lt;TEXT&gt;</a:t>
              </a:r>
            </a:p>
          </p:txBody>
        </p:sp>
        <p:sp>
          <p:nvSpPr>
            <p:cNvPr id="40" name="Section Number"/>
            <p:cNvSpPr txBox="1">
              <a:spLocks/>
            </p:cNvSpPr>
            <p:nvPr userDrawn="1"/>
          </p:nvSpPr>
          <p:spPr>
            <a:xfrm>
              <a:off x="2265804" y="3155687"/>
              <a:ext cx="379556" cy="369332"/>
            </a:xfrm>
            <a:prstGeom prst="rect">
              <a:avLst/>
            </a:prstGeom>
            <a:grpFill/>
          </p:spPr>
          <p:txBody>
            <a:bodyPr wrap="none" lIns="0" tIns="0" rIns="0" bIns="0" rtlCol="0" anchor="ctr">
              <a:noAutofit/>
            </a:bodyPr>
            <a:lstStyle/>
            <a:p>
              <a:pPr algn="ctr"/>
              <a:r>
                <a:rPr lang="en-GB" sz="1600"/>
                <a:t>&lt;N&gt;</a:t>
              </a:r>
            </a:p>
          </p:txBody>
        </p:sp>
        <p:sp>
          <p:nvSpPr>
            <p:cNvPr id="41" name="Slide Number"/>
            <p:cNvSpPr txBox="1">
              <a:spLocks/>
            </p:cNvSpPr>
            <p:nvPr userDrawn="1"/>
          </p:nvSpPr>
          <p:spPr>
            <a:xfrm>
              <a:off x="10700077" y="3155687"/>
              <a:ext cx="636994" cy="369332"/>
            </a:xfrm>
            <a:prstGeom prst="rect">
              <a:avLst/>
            </a:prstGeom>
            <a:grpFill/>
          </p:spPr>
          <p:txBody>
            <a:bodyPr wrap="none" lIns="0" tIns="0" rIns="0" bIns="0" rtlCol="0" anchor="ctr">
              <a:noAutofit/>
            </a:bodyPr>
            <a:lstStyle/>
            <a:p>
              <a:pPr algn="r"/>
              <a:r>
                <a:rPr lang="en-GB" sz="1600"/>
                <a:t>&lt;P&gt;</a:t>
              </a:r>
            </a:p>
          </p:txBody>
        </p:sp>
        <p:sp>
          <p:nvSpPr>
            <p:cNvPr id="42" name="Timeslot"/>
            <p:cNvSpPr txBox="1">
              <a:spLocks/>
            </p:cNvSpPr>
            <p:nvPr userDrawn="1"/>
          </p:nvSpPr>
          <p:spPr>
            <a:xfrm>
              <a:off x="8578293" y="3155687"/>
              <a:ext cx="1257061" cy="369332"/>
            </a:xfrm>
            <a:prstGeom prst="rect">
              <a:avLst/>
            </a:prstGeom>
            <a:grpFill/>
          </p:spPr>
          <p:txBody>
            <a:bodyPr wrap="none" lIns="0" tIns="0" rIns="0" bIns="0" rtlCol="0" anchor="ctr">
              <a:noAutofit/>
            </a:bodyPr>
            <a:lstStyle/>
            <a:p>
              <a:pPr algn="l"/>
              <a:r>
                <a:rPr lang="en-GB" sz="1600"/>
                <a:t>&lt;TIMESLOT&gt;</a:t>
              </a:r>
            </a:p>
          </p:txBody>
        </p:sp>
        <p:sp>
          <p:nvSpPr>
            <p:cNvPr id="43" name="Responsible"/>
            <p:cNvSpPr txBox="1">
              <a:spLocks/>
            </p:cNvSpPr>
            <p:nvPr userDrawn="1"/>
          </p:nvSpPr>
          <p:spPr>
            <a:xfrm>
              <a:off x="7091462" y="3155687"/>
              <a:ext cx="1388067" cy="369332"/>
            </a:xfrm>
            <a:prstGeom prst="rect">
              <a:avLst/>
            </a:prstGeom>
            <a:grpFill/>
          </p:spPr>
          <p:txBody>
            <a:bodyPr wrap="none" lIns="0" tIns="0" rIns="0" bIns="0" rtlCol="0" anchor="ctr">
              <a:noAutofit/>
            </a:bodyPr>
            <a:lstStyle/>
            <a:p>
              <a:pPr algn="l"/>
              <a:r>
                <a:rPr lang="en-GB" sz="1600"/>
                <a:t>&lt;RESPONSIBLE&gt;</a:t>
              </a:r>
            </a:p>
          </p:txBody>
        </p:sp>
        <p:sp>
          <p:nvSpPr>
            <p:cNvPr id="44" name="Duration"/>
            <p:cNvSpPr txBox="1">
              <a:spLocks/>
            </p:cNvSpPr>
            <p:nvPr userDrawn="1"/>
          </p:nvSpPr>
          <p:spPr>
            <a:xfrm>
              <a:off x="9925354" y="3155687"/>
              <a:ext cx="684723" cy="369332"/>
            </a:xfrm>
            <a:prstGeom prst="rect">
              <a:avLst/>
            </a:prstGeom>
            <a:grpFill/>
          </p:spPr>
          <p:txBody>
            <a:bodyPr wrap="none" lIns="0" tIns="0" rIns="0" bIns="0" rtlCol="0" anchor="ctr">
              <a:noAutofit/>
            </a:bodyPr>
            <a:lstStyle/>
            <a:p>
              <a:pPr algn="l"/>
              <a:r>
                <a:rPr lang="en-GB" sz="1600"/>
                <a:t>&lt;DURATION&gt;</a:t>
              </a:r>
            </a:p>
          </p:txBody>
        </p:sp>
      </p:grpSp>
      <p:grpSp>
        <p:nvGrpSpPr>
          <p:cNvPr id="9" name="SP Agenda Subsection Highlight" hidden="1"/>
          <p:cNvGrpSpPr>
            <a:grpSpLocks/>
          </p:cNvGrpSpPr>
          <p:nvPr userDrawn="1"/>
        </p:nvGrpSpPr>
        <p:grpSpPr>
          <a:xfrm>
            <a:off x="2763106" y="3679627"/>
            <a:ext cx="9071265" cy="369332"/>
            <a:chOff x="2265804" y="3694411"/>
            <a:chExt cx="9071265" cy="369332"/>
          </a:xfrm>
          <a:noFill/>
        </p:grpSpPr>
        <p:sp>
          <p:nvSpPr>
            <p:cNvPr id="46" name="Section Title"/>
            <p:cNvSpPr txBox="1">
              <a:spLocks/>
            </p:cNvSpPr>
            <p:nvPr userDrawn="1"/>
          </p:nvSpPr>
          <p:spPr>
            <a:xfrm>
              <a:off x="2744123" y="3694411"/>
              <a:ext cx="3366444" cy="369332"/>
            </a:xfrm>
            <a:prstGeom prst="rect">
              <a:avLst/>
            </a:prstGeom>
            <a:grpFill/>
          </p:spPr>
          <p:txBody>
            <a:bodyPr wrap="square" lIns="0" tIns="0" rIns="0" bIns="0" rtlCol="0" anchor="ctr">
              <a:noAutofit/>
            </a:bodyPr>
            <a:lstStyle/>
            <a:p>
              <a:pPr defTabSz="9334267">
                <a:tabLst>
                  <a:tab pos="9512062" algn="l"/>
                </a:tabLst>
              </a:pPr>
              <a:r>
                <a:rPr lang="en-GB" sz="1600" b="1"/>
                <a:t>&lt;TEXT&gt;</a:t>
              </a:r>
            </a:p>
          </p:txBody>
        </p:sp>
        <p:sp>
          <p:nvSpPr>
            <p:cNvPr id="47" name="Section Number"/>
            <p:cNvSpPr txBox="1">
              <a:spLocks/>
            </p:cNvSpPr>
            <p:nvPr userDrawn="1"/>
          </p:nvSpPr>
          <p:spPr>
            <a:xfrm>
              <a:off x="2265804" y="3694411"/>
              <a:ext cx="379556" cy="369332"/>
            </a:xfrm>
            <a:prstGeom prst="rect">
              <a:avLst/>
            </a:prstGeom>
            <a:grpFill/>
          </p:spPr>
          <p:txBody>
            <a:bodyPr wrap="none" lIns="0" tIns="0" rIns="0" bIns="0" rtlCol="0" anchor="ctr">
              <a:noAutofit/>
            </a:bodyPr>
            <a:lstStyle/>
            <a:p>
              <a:pPr algn="ctr"/>
              <a:r>
                <a:rPr lang="en-GB" sz="1600" b="1"/>
                <a:t>&lt;N&gt;</a:t>
              </a:r>
            </a:p>
          </p:txBody>
        </p:sp>
        <p:sp>
          <p:nvSpPr>
            <p:cNvPr id="48" name="Slide Number"/>
            <p:cNvSpPr txBox="1">
              <a:spLocks/>
            </p:cNvSpPr>
            <p:nvPr userDrawn="1"/>
          </p:nvSpPr>
          <p:spPr>
            <a:xfrm>
              <a:off x="10700075" y="3694411"/>
              <a:ext cx="636994" cy="369332"/>
            </a:xfrm>
            <a:prstGeom prst="rect">
              <a:avLst/>
            </a:prstGeom>
            <a:grpFill/>
          </p:spPr>
          <p:txBody>
            <a:bodyPr wrap="none" lIns="0" tIns="0" rIns="0" bIns="0" rtlCol="0" anchor="ctr">
              <a:noAutofit/>
            </a:bodyPr>
            <a:lstStyle/>
            <a:p>
              <a:pPr algn="r"/>
              <a:r>
                <a:rPr lang="en-GB" sz="1600" b="1"/>
                <a:t>&lt;P&gt;</a:t>
              </a:r>
            </a:p>
          </p:txBody>
        </p:sp>
        <p:sp>
          <p:nvSpPr>
            <p:cNvPr id="49" name="Timeslot"/>
            <p:cNvSpPr txBox="1">
              <a:spLocks/>
            </p:cNvSpPr>
            <p:nvPr userDrawn="1"/>
          </p:nvSpPr>
          <p:spPr>
            <a:xfrm>
              <a:off x="8578291" y="3694411"/>
              <a:ext cx="1257061" cy="369332"/>
            </a:xfrm>
            <a:prstGeom prst="rect">
              <a:avLst/>
            </a:prstGeom>
            <a:grpFill/>
          </p:spPr>
          <p:txBody>
            <a:bodyPr wrap="none" lIns="0" tIns="0" rIns="0" bIns="0" rtlCol="0" anchor="ctr">
              <a:noAutofit/>
            </a:bodyPr>
            <a:lstStyle/>
            <a:p>
              <a:pPr algn="l"/>
              <a:r>
                <a:rPr lang="en-GB" sz="1600" b="1"/>
                <a:t>&lt;TIMESLOT&gt;</a:t>
              </a:r>
            </a:p>
          </p:txBody>
        </p:sp>
        <p:sp>
          <p:nvSpPr>
            <p:cNvPr id="50" name="Responsible"/>
            <p:cNvSpPr txBox="1">
              <a:spLocks/>
            </p:cNvSpPr>
            <p:nvPr userDrawn="1"/>
          </p:nvSpPr>
          <p:spPr>
            <a:xfrm>
              <a:off x="7091461" y="3694411"/>
              <a:ext cx="1388067" cy="369332"/>
            </a:xfrm>
            <a:prstGeom prst="rect">
              <a:avLst/>
            </a:prstGeom>
            <a:grpFill/>
          </p:spPr>
          <p:txBody>
            <a:bodyPr wrap="none" lIns="0" tIns="0" rIns="0" bIns="0" rtlCol="0" anchor="ctr">
              <a:noAutofit/>
            </a:bodyPr>
            <a:lstStyle/>
            <a:p>
              <a:pPr algn="l"/>
              <a:r>
                <a:rPr lang="en-GB" sz="1600" b="1"/>
                <a:t>&lt;RESPONSIBLE&gt;</a:t>
              </a:r>
            </a:p>
          </p:txBody>
        </p:sp>
        <p:sp>
          <p:nvSpPr>
            <p:cNvPr id="51" name="Duration"/>
            <p:cNvSpPr txBox="1">
              <a:spLocks/>
            </p:cNvSpPr>
            <p:nvPr userDrawn="1"/>
          </p:nvSpPr>
          <p:spPr>
            <a:xfrm>
              <a:off x="9925352" y="3694411"/>
              <a:ext cx="684723" cy="369332"/>
            </a:xfrm>
            <a:prstGeom prst="rect">
              <a:avLst/>
            </a:prstGeom>
            <a:grpFill/>
          </p:spPr>
          <p:txBody>
            <a:bodyPr wrap="none" lIns="0" tIns="0" rIns="0" bIns="0" rtlCol="0" anchor="ctr">
              <a:noAutofit/>
            </a:bodyPr>
            <a:lstStyle/>
            <a:p>
              <a:pPr algn="l"/>
              <a:r>
                <a:rPr lang="en-GB" sz="1600" b="1"/>
                <a:t>&lt;DURATION&gt;</a:t>
              </a:r>
            </a:p>
          </p:txBody>
        </p:sp>
      </p:grpSp>
      <p:sp>
        <p:nvSpPr>
          <p:cNvPr id="2" name="Title 1">
            <a:extLst>
              <a:ext uri="{FF2B5EF4-FFF2-40B4-BE49-F238E27FC236}">
                <a16:creationId xmlns:a16="http://schemas.microsoft.com/office/drawing/2014/main" id="{43543002-6DB0-464A-A397-AE98E8505112}"/>
              </a:ext>
            </a:extLst>
          </p:cNvPr>
          <p:cNvSpPr>
            <a:spLocks noGrp="1"/>
          </p:cNvSpPr>
          <p:nvPr>
            <p:ph type="title" idx="10" hasCustomPrompt="1"/>
          </p:nvPr>
        </p:nvSpPr>
        <p:spPr>
          <a:xfrm>
            <a:off x="2329200" y="1440000"/>
            <a:ext cx="9500400" cy="720000"/>
          </a:xfrm>
        </p:spPr>
        <p:txBody>
          <a:bodyPr/>
          <a:lstStyle/>
          <a:p>
            <a:r>
              <a:rPr lang="en-GB"/>
              <a:t>Agenda</a:t>
            </a:r>
          </a:p>
        </p:txBody>
      </p:sp>
      <p:sp>
        <p:nvSpPr>
          <p:cNvPr id="7" name="Slide Number Placeholder 6">
            <a:extLst>
              <a:ext uri="{FF2B5EF4-FFF2-40B4-BE49-F238E27FC236}">
                <a16:creationId xmlns:a16="http://schemas.microsoft.com/office/drawing/2014/main" id="{BE212245-AA04-4C2A-82AD-95B8B22D93AC}"/>
              </a:ext>
            </a:extLst>
          </p:cNvPr>
          <p:cNvSpPr>
            <a:spLocks noGrp="1"/>
          </p:cNvSpPr>
          <p:nvPr>
            <p:ph type="sldNum" sz="quarter" idx="13"/>
          </p:nvPr>
        </p:nvSpPr>
        <p:spPr/>
        <p:txBody>
          <a:bodyPr/>
          <a:lstStyle/>
          <a:p>
            <a:fld id="{23AA811B-2EBD-4900-905E-5BE206449611}" type="slidenum">
              <a:rPr lang="en-GB" smtClean="0"/>
              <a:pPr/>
              <a:t>‹#›</a:t>
            </a:fld>
            <a:endParaRPr lang="en-GB"/>
          </a:p>
        </p:txBody>
      </p:sp>
    </p:spTree>
    <p:extLst>
      <p:ext uri="{BB962C8B-B14F-4D97-AF65-F5344CB8AC3E}">
        <p14:creationId xmlns:p14="http://schemas.microsoft.com/office/powerpoint/2010/main" val="3661949297"/>
      </p:ext>
    </p:extLst>
  </p:cSld>
  <p:clrMapOvr>
    <a:masterClrMapping/>
  </p:clrMapOvr>
  <p:extLst>
    <p:ext uri="{DCECCB84-F9BA-43D5-87BE-67443E8EF086}">
      <p15:sldGuideLst xmlns:p15="http://schemas.microsoft.com/office/powerpoint/2012/main">
        <p15:guide id="1" orient="horz" pos="2160">
          <p15:clr>
            <a:srgbClr val="FBAE40"/>
          </p15:clr>
        </p15:guide>
        <p15:guide id="2" pos="1164">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P Divider 1">
    <p:bg>
      <p:bgPr>
        <a:solidFill>
          <a:schemeClr val="bg2"/>
        </a:solidFill>
        <a:effectLst/>
      </p:bgPr>
    </p:bg>
    <p:spTree>
      <p:nvGrpSpPr>
        <p:cNvPr id="1" name=""/>
        <p:cNvGrpSpPr/>
        <p:nvPr/>
      </p:nvGrpSpPr>
      <p:grpSpPr>
        <a:xfrm>
          <a:off x="0" y="0"/>
          <a:ext cx="0" cy="0"/>
          <a:chOff x="0" y="0"/>
          <a:chExt cx="0" cy="0"/>
        </a:xfrm>
      </p:grpSpPr>
      <p:sp>
        <p:nvSpPr>
          <p:cNvPr id="2" name="Date Placeholder 1" hidden="1">
            <a:extLst>
              <a:ext uri="{FF2B5EF4-FFF2-40B4-BE49-F238E27FC236}">
                <a16:creationId xmlns:a16="http://schemas.microsoft.com/office/drawing/2014/main" id="{F4A129EA-5958-4519-BBC1-7CB132E51B98}"/>
              </a:ext>
            </a:extLst>
          </p:cNvPr>
          <p:cNvSpPr>
            <a:spLocks noGrp="1"/>
          </p:cNvSpPr>
          <p:nvPr>
            <p:ph type="dt" sz="half" idx="10"/>
          </p:nvPr>
        </p:nvSpPr>
        <p:spPr/>
        <p:txBody>
          <a:bodyPr/>
          <a:lstStyle/>
          <a:p>
            <a:fld id="{C0180F20-B20C-4048-800D-8AB7E167450C}" type="datetime4">
              <a:rPr lang="en-GB" smtClean="0"/>
              <a:pPr/>
              <a:t>30 March 2023</a:t>
            </a:fld>
            <a:endParaRPr lang="en-GB"/>
          </a:p>
        </p:txBody>
      </p:sp>
      <p:sp>
        <p:nvSpPr>
          <p:cNvPr id="3" name="Footer Placeholder 2" hidden="1">
            <a:extLst>
              <a:ext uri="{FF2B5EF4-FFF2-40B4-BE49-F238E27FC236}">
                <a16:creationId xmlns:a16="http://schemas.microsoft.com/office/drawing/2014/main" id="{076BBFAC-5C79-4771-8875-6E35A3B03C75}"/>
              </a:ext>
            </a:extLst>
          </p:cNvPr>
          <p:cNvSpPr>
            <a:spLocks noGrp="1"/>
          </p:cNvSpPr>
          <p:nvPr>
            <p:ph type="ftr" sz="quarter" idx="11"/>
          </p:nvPr>
        </p:nvSpPr>
        <p:spPr/>
        <p:txBody>
          <a:bodyPr/>
          <a:lstStyle/>
          <a:p>
            <a:endParaRPr lang="en-GB"/>
          </a:p>
        </p:txBody>
      </p:sp>
      <p:grpSp>
        <p:nvGrpSpPr>
          <p:cNvPr id="71" name="SP Agenda Section" hidden="1">
            <a:extLst>
              <a:ext uri="{FF2B5EF4-FFF2-40B4-BE49-F238E27FC236}">
                <a16:creationId xmlns:a16="http://schemas.microsoft.com/office/drawing/2014/main" id="{91D61CFA-1A29-4B89-8F49-1E216E25DD2B}"/>
              </a:ext>
            </a:extLst>
          </p:cNvPr>
          <p:cNvGrpSpPr>
            <a:grpSpLocks/>
          </p:cNvGrpSpPr>
          <p:nvPr userDrawn="1"/>
        </p:nvGrpSpPr>
        <p:grpSpPr>
          <a:xfrm>
            <a:off x="432000" y="1440000"/>
            <a:ext cx="11401201" cy="4683600"/>
            <a:chOff x="1295081" y="-570461"/>
            <a:chExt cx="6719407" cy="4683600"/>
          </a:xfrm>
        </p:grpSpPr>
        <p:sp>
          <p:nvSpPr>
            <p:cNvPr id="72" name="Section Title" hidden="1">
              <a:extLst>
                <a:ext uri="{FF2B5EF4-FFF2-40B4-BE49-F238E27FC236}">
                  <a16:creationId xmlns:a16="http://schemas.microsoft.com/office/drawing/2014/main" id="{8BF45C0E-D24F-4800-98B2-20E0A3AC8C3F}"/>
                </a:ext>
              </a:extLst>
            </p:cNvPr>
            <p:cNvSpPr txBox="1">
              <a:spLocks/>
            </p:cNvSpPr>
            <p:nvPr userDrawn="1"/>
          </p:nvSpPr>
          <p:spPr>
            <a:xfrm>
              <a:off x="2413214" y="-570461"/>
              <a:ext cx="5601274" cy="4683600"/>
            </a:xfrm>
            <a:prstGeom prst="rect">
              <a:avLst/>
            </a:prstGeom>
            <a:noFill/>
          </p:spPr>
          <p:txBody>
            <a:bodyPr wrap="square" lIns="0" tIns="0" rIns="0" bIns="0" rtlCol="0" anchor="t" anchorCtr="0">
              <a:noAutofit/>
            </a:bodyPr>
            <a:lstStyle/>
            <a:p>
              <a:pPr defTabSz="9334267">
                <a:lnSpc>
                  <a:spcPct val="83000"/>
                </a:lnSpc>
                <a:tabLst>
                  <a:tab pos="9512062" algn="l"/>
                </a:tabLst>
              </a:pPr>
              <a:r>
                <a:rPr lang="en-GB" sz="8000" b="0">
                  <a:solidFill>
                    <a:schemeClr val="tx1"/>
                  </a:solidFill>
                  <a:latin typeface="+mj-lt"/>
                </a:rPr>
                <a:t>&lt;TEXT&gt;</a:t>
              </a:r>
            </a:p>
          </p:txBody>
        </p:sp>
        <p:sp>
          <p:nvSpPr>
            <p:cNvPr id="73" name="Section Number" hidden="1">
              <a:extLst>
                <a:ext uri="{FF2B5EF4-FFF2-40B4-BE49-F238E27FC236}">
                  <a16:creationId xmlns:a16="http://schemas.microsoft.com/office/drawing/2014/main" id="{B36140C3-09D5-4D3F-906D-270C63E34027}"/>
                </a:ext>
              </a:extLst>
            </p:cNvPr>
            <p:cNvSpPr txBox="1">
              <a:spLocks/>
            </p:cNvSpPr>
            <p:nvPr userDrawn="1"/>
          </p:nvSpPr>
          <p:spPr>
            <a:xfrm>
              <a:off x="1295081" y="-570461"/>
              <a:ext cx="1012048" cy="928800"/>
            </a:xfrm>
            <a:prstGeom prst="rect">
              <a:avLst/>
            </a:prstGeom>
            <a:noFill/>
          </p:spPr>
          <p:txBody>
            <a:bodyPr wrap="none" lIns="0" tIns="0" rIns="0" bIns="0" rtlCol="0" anchor="t" anchorCtr="0">
              <a:noAutofit/>
            </a:bodyPr>
            <a:lstStyle/>
            <a:p>
              <a:pPr algn="r">
                <a:lnSpc>
                  <a:spcPct val="83000"/>
                </a:lnSpc>
              </a:pPr>
              <a:r>
                <a:rPr lang="en-GB" sz="8000" b="0">
                  <a:solidFill>
                    <a:schemeClr val="tx1"/>
                  </a:solidFill>
                  <a:latin typeface="+mj-lt"/>
                </a:rPr>
                <a:t>&lt;N&gt;</a:t>
              </a:r>
            </a:p>
          </p:txBody>
        </p:sp>
        <p:sp>
          <p:nvSpPr>
            <p:cNvPr id="74" name="Slide Number" hidden="1">
              <a:extLst>
                <a:ext uri="{FF2B5EF4-FFF2-40B4-BE49-F238E27FC236}">
                  <a16:creationId xmlns:a16="http://schemas.microsoft.com/office/drawing/2014/main" id="{871FFF1F-6558-47A3-B57A-1327C25BF06E}"/>
                </a:ext>
              </a:extLst>
            </p:cNvPr>
            <p:cNvSpPr txBox="1">
              <a:spLocks/>
            </p:cNvSpPr>
            <p:nvPr userDrawn="1"/>
          </p:nvSpPr>
          <p:spPr>
            <a:xfrm>
              <a:off x="6912263" y="2085631"/>
              <a:ext cx="0" cy="0"/>
            </a:xfrm>
            <a:prstGeom prst="rect">
              <a:avLst/>
            </a:prstGeom>
            <a:noFill/>
          </p:spPr>
          <p:txBody>
            <a:bodyPr wrap="none" rtlCol="0" anchor="ctr">
              <a:noAutofit/>
            </a:bodyPr>
            <a:lstStyle/>
            <a:p>
              <a:pPr algn="r"/>
              <a:r>
                <a:rPr lang="en-GB" sz="1000">
                  <a:solidFill>
                    <a:srgbClr val="000000">
                      <a:alpha val="0"/>
                    </a:srgbClr>
                  </a:solidFill>
                </a:rPr>
                <a:t>&lt;P&gt;</a:t>
              </a:r>
            </a:p>
          </p:txBody>
        </p:sp>
        <p:sp>
          <p:nvSpPr>
            <p:cNvPr id="75" name="Timeslot" hidden="1">
              <a:extLst>
                <a:ext uri="{FF2B5EF4-FFF2-40B4-BE49-F238E27FC236}">
                  <a16:creationId xmlns:a16="http://schemas.microsoft.com/office/drawing/2014/main" id="{98FFC8B2-AAEA-4B46-BACD-C8587958201A}"/>
                </a:ext>
              </a:extLst>
            </p:cNvPr>
            <p:cNvSpPr txBox="1">
              <a:spLocks/>
            </p:cNvSpPr>
            <p:nvPr userDrawn="1"/>
          </p:nvSpPr>
          <p:spPr>
            <a:xfrm>
              <a:off x="6912263" y="2085631"/>
              <a:ext cx="0" cy="0"/>
            </a:xfrm>
            <a:prstGeom prst="rect">
              <a:avLst/>
            </a:prstGeom>
            <a:noFill/>
          </p:spPr>
          <p:txBody>
            <a:bodyPr wrap="none" rtlCol="0" anchor="ctr">
              <a:noAutofit/>
            </a:bodyPr>
            <a:lstStyle/>
            <a:p>
              <a:pPr algn="l"/>
              <a:r>
                <a:rPr lang="en-GB" sz="1000">
                  <a:solidFill>
                    <a:srgbClr val="000000">
                      <a:alpha val="0"/>
                    </a:srgbClr>
                  </a:solidFill>
                </a:rPr>
                <a:t>&lt;TIMESLOT&gt;</a:t>
              </a:r>
            </a:p>
          </p:txBody>
        </p:sp>
        <p:sp>
          <p:nvSpPr>
            <p:cNvPr id="76" name="Responsible" hidden="1">
              <a:extLst>
                <a:ext uri="{FF2B5EF4-FFF2-40B4-BE49-F238E27FC236}">
                  <a16:creationId xmlns:a16="http://schemas.microsoft.com/office/drawing/2014/main" id="{0E8F7A35-E5F6-48B1-BC2B-4D8D2886AA71}"/>
                </a:ext>
              </a:extLst>
            </p:cNvPr>
            <p:cNvSpPr txBox="1">
              <a:spLocks/>
            </p:cNvSpPr>
            <p:nvPr userDrawn="1"/>
          </p:nvSpPr>
          <p:spPr>
            <a:xfrm>
              <a:off x="6912263" y="2085631"/>
              <a:ext cx="0" cy="0"/>
            </a:xfrm>
            <a:prstGeom prst="rect">
              <a:avLst/>
            </a:prstGeom>
            <a:noFill/>
          </p:spPr>
          <p:txBody>
            <a:bodyPr wrap="none" rtlCol="0" anchor="ctr">
              <a:noAutofit/>
            </a:bodyPr>
            <a:lstStyle/>
            <a:p>
              <a:pPr algn="l"/>
              <a:r>
                <a:rPr lang="en-GB" sz="1000">
                  <a:solidFill>
                    <a:srgbClr val="000000">
                      <a:alpha val="0"/>
                    </a:srgbClr>
                  </a:solidFill>
                </a:rPr>
                <a:t>&lt;RESPONSIBLE&gt;</a:t>
              </a:r>
            </a:p>
          </p:txBody>
        </p:sp>
        <p:sp>
          <p:nvSpPr>
            <p:cNvPr id="77" name="Duration" hidden="1">
              <a:extLst>
                <a:ext uri="{FF2B5EF4-FFF2-40B4-BE49-F238E27FC236}">
                  <a16:creationId xmlns:a16="http://schemas.microsoft.com/office/drawing/2014/main" id="{D42D33A2-C40A-44B6-BE0C-4D7653C496BC}"/>
                </a:ext>
              </a:extLst>
            </p:cNvPr>
            <p:cNvSpPr txBox="1">
              <a:spLocks/>
            </p:cNvSpPr>
            <p:nvPr userDrawn="1"/>
          </p:nvSpPr>
          <p:spPr>
            <a:xfrm>
              <a:off x="6912263" y="2085631"/>
              <a:ext cx="0" cy="0"/>
            </a:xfrm>
            <a:prstGeom prst="rect">
              <a:avLst/>
            </a:prstGeom>
            <a:noFill/>
          </p:spPr>
          <p:txBody>
            <a:bodyPr wrap="none" rtlCol="0" anchor="ctr">
              <a:noAutofit/>
            </a:bodyPr>
            <a:lstStyle/>
            <a:p>
              <a:pPr algn="l"/>
              <a:r>
                <a:rPr lang="en-GB" sz="1000">
                  <a:solidFill>
                    <a:srgbClr val="000000">
                      <a:alpha val="0"/>
                    </a:srgbClr>
                  </a:solidFill>
                </a:rPr>
                <a:t>&lt;DURATION&gt;</a:t>
              </a:r>
            </a:p>
          </p:txBody>
        </p:sp>
      </p:grpSp>
      <p:grpSp>
        <p:nvGrpSpPr>
          <p:cNvPr id="78" name="SP Agenda Subsection" hidden="1">
            <a:extLst>
              <a:ext uri="{FF2B5EF4-FFF2-40B4-BE49-F238E27FC236}">
                <a16:creationId xmlns:a16="http://schemas.microsoft.com/office/drawing/2014/main" id="{3CDEAECC-3C3D-40DC-8048-05157150AD6E}"/>
              </a:ext>
            </a:extLst>
          </p:cNvPr>
          <p:cNvGrpSpPr>
            <a:grpSpLocks/>
          </p:cNvGrpSpPr>
          <p:nvPr userDrawn="1"/>
        </p:nvGrpSpPr>
        <p:grpSpPr>
          <a:xfrm>
            <a:off x="432000" y="1440000"/>
            <a:ext cx="11399644" cy="4683600"/>
            <a:chOff x="679534" y="2085631"/>
            <a:chExt cx="6718483" cy="4683600"/>
          </a:xfrm>
        </p:grpSpPr>
        <p:sp>
          <p:nvSpPr>
            <p:cNvPr id="79" name="Section Title" hidden="1">
              <a:extLst>
                <a:ext uri="{FF2B5EF4-FFF2-40B4-BE49-F238E27FC236}">
                  <a16:creationId xmlns:a16="http://schemas.microsoft.com/office/drawing/2014/main" id="{584D4FFB-892A-49C8-973F-893B258E19BF}"/>
                </a:ext>
              </a:extLst>
            </p:cNvPr>
            <p:cNvSpPr txBox="1">
              <a:spLocks/>
            </p:cNvSpPr>
            <p:nvPr userDrawn="1"/>
          </p:nvSpPr>
          <p:spPr>
            <a:xfrm>
              <a:off x="1797664" y="2085631"/>
              <a:ext cx="5600353" cy="4683600"/>
            </a:xfrm>
            <a:prstGeom prst="rect">
              <a:avLst/>
            </a:prstGeom>
            <a:noFill/>
          </p:spPr>
          <p:txBody>
            <a:bodyPr wrap="square" lIns="0" tIns="0" rIns="0" bIns="0" rtlCol="0" anchor="t" anchorCtr="0">
              <a:noAutofit/>
            </a:bodyPr>
            <a:lstStyle/>
            <a:p>
              <a:pPr defTabSz="9334267">
                <a:lnSpc>
                  <a:spcPct val="83000"/>
                </a:lnSpc>
                <a:tabLst>
                  <a:tab pos="9512062" algn="l"/>
                </a:tabLst>
              </a:pPr>
              <a:r>
                <a:rPr lang="en-GB" sz="8000" b="0">
                  <a:solidFill>
                    <a:schemeClr val="tx1"/>
                  </a:solidFill>
                  <a:latin typeface="+mj-lt"/>
                </a:rPr>
                <a:t>&lt;TEXT&gt;</a:t>
              </a:r>
            </a:p>
          </p:txBody>
        </p:sp>
        <p:sp>
          <p:nvSpPr>
            <p:cNvPr id="80" name="Section Number" hidden="1">
              <a:extLst>
                <a:ext uri="{FF2B5EF4-FFF2-40B4-BE49-F238E27FC236}">
                  <a16:creationId xmlns:a16="http://schemas.microsoft.com/office/drawing/2014/main" id="{BB144044-4B4E-495D-8D8D-9D01BCCA9A24}"/>
                </a:ext>
              </a:extLst>
            </p:cNvPr>
            <p:cNvSpPr txBox="1">
              <a:spLocks/>
            </p:cNvSpPr>
            <p:nvPr userDrawn="1"/>
          </p:nvSpPr>
          <p:spPr>
            <a:xfrm>
              <a:off x="679534" y="2085631"/>
              <a:ext cx="1011534" cy="929667"/>
            </a:xfrm>
            <a:prstGeom prst="rect">
              <a:avLst/>
            </a:prstGeom>
            <a:noFill/>
          </p:spPr>
          <p:txBody>
            <a:bodyPr wrap="none" lIns="0" tIns="0" rIns="0" bIns="0" rtlCol="0" anchor="t" anchorCtr="0">
              <a:noAutofit/>
            </a:bodyPr>
            <a:lstStyle/>
            <a:p>
              <a:pPr algn="r">
                <a:lnSpc>
                  <a:spcPct val="83000"/>
                </a:lnSpc>
              </a:pPr>
              <a:r>
                <a:rPr lang="en-GB" sz="8000" b="0">
                  <a:solidFill>
                    <a:schemeClr val="tx1"/>
                  </a:solidFill>
                  <a:latin typeface="+mj-lt"/>
                </a:rPr>
                <a:t>&lt;N&gt;</a:t>
              </a:r>
            </a:p>
          </p:txBody>
        </p:sp>
        <p:sp>
          <p:nvSpPr>
            <p:cNvPr id="81" name="Slide Number" hidden="1">
              <a:extLst>
                <a:ext uri="{FF2B5EF4-FFF2-40B4-BE49-F238E27FC236}">
                  <a16:creationId xmlns:a16="http://schemas.microsoft.com/office/drawing/2014/main" id="{72849E41-8C22-4F28-A058-02BC25DF49BB}"/>
                </a:ext>
              </a:extLst>
            </p:cNvPr>
            <p:cNvSpPr txBox="1">
              <a:spLocks/>
            </p:cNvSpPr>
            <p:nvPr userDrawn="1"/>
          </p:nvSpPr>
          <p:spPr>
            <a:xfrm>
              <a:off x="6912263" y="2086339"/>
              <a:ext cx="0" cy="0"/>
            </a:xfrm>
            <a:prstGeom prst="rect">
              <a:avLst/>
            </a:prstGeom>
            <a:noFill/>
          </p:spPr>
          <p:txBody>
            <a:bodyPr wrap="none" rtlCol="0" anchor="ctr">
              <a:noAutofit/>
            </a:bodyPr>
            <a:lstStyle/>
            <a:p>
              <a:pPr algn="r"/>
              <a:r>
                <a:rPr lang="en-GB" sz="1000" b="1">
                  <a:solidFill>
                    <a:srgbClr val="000000">
                      <a:alpha val="0"/>
                    </a:srgbClr>
                  </a:solidFill>
                </a:rPr>
                <a:t>&lt;P&gt;</a:t>
              </a:r>
            </a:p>
          </p:txBody>
        </p:sp>
        <p:sp>
          <p:nvSpPr>
            <p:cNvPr id="82" name="Timeslot" hidden="1">
              <a:extLst>
                <a:ext uri="{FF2B5EF4-FFF2-40B4-BE49-F238E27FC236}">
                  <a16:creationId xmlns:a16="http://schemas.microsoft.com/office/drawing/2014/main" id="{CA1BEB0B-B88B-4782-BF66-3BC90122CA1F}"/>
                </a:ext>
              </a:extLst>
            </p:cNvPr>
            <p:cNvSpPr txBox="1">
              <a:spLocks/>
            </p:cNvSpPr>
            <p:nvPr userDrawn="1"/>
          </p:nvSpPr>
          <p:spPr>
            <a:xfrm>
              <a:off x="6912263" y="2086339"/>
              <a:ext cx="0" cy="0"/>
            </a:xfrm>
            <a:prstGeom prst="rect">
              <a:avLst/>
            </a:prstGeom>
            <a:noFill/>
          </p:spPr>
          <p:txBody>
            <a:bodyPr wrap="none" rtlCol="0" anchor="ctr">
              <a:noAutofit/>
            </a:bodyPr>
            <a:lstStyle/>
            <a:p>
              <a:pPr algn="l"/>
              <a:r>
                <a:rPr lang="en-GB" sz="1000" b="1">
                  <a:solidFill>
                    <a:srgbClr val="000000">
                      <a:alpha val="0"/>
                    </a:srgbClr>
                  </a:solidFill>
                </a:rPr>
                <a:t>&lt;TIMESLOT&gt;</a:t>
              </a:r>
            </a:p>
          </p:txBody>
        </p:sp>
        <p:sp>
          <p:nvSpPr>
            <p:cNvPr id="83" name="Responsible" hidden="1">
              <a:extLst>
                <a:ext uri="{FF2B5EF4-FFF2-40B4-BE49-F238E27FC236}">
                  <a16:creationId xmlns:a16="http://schemas.microsoft.com/office/drawing/2014/main" id="{2488CE60-C0C7-4375-8E28-316DE55D3DE1}"/>
                </a:ext>
              </a:extLst>
            </p:cNvPr>
            <p:cNvSpPr txBox="1">
              <a:spLocks/>
            </p:cNvSpPr>
            <p:nvPr userDrawn="1"/>
          </p:nvSpPr>
          <p:spPr>
            <a:xfrm>
              <a:off x="6912263" y="2086339"/>
              <a:ext cx="0" cy="0"/>
            </a:xfrm>
            <a:prstGeom prst="rect">
              <a:avLst/>
            </a:prstGeom>
            <a:noFill/>
          </p:spPr>
          <p:txBody>
            <a:bodyPr wrap="none" rtlCol="0" anchor="ctr">
              <a:noAutofit/>
            </a:bodyPr>
            <a:lstStyle/>
            <a:p>
              <a:pPr algn="l"/>
              <a:r>
                <a:rPr lang="en-GB" sz="1000" b="1">
                  <a:solidFill>
                    <a:srgbClr val="000000">
                      <a:alpha val="0"/>
                    </a:srgbClr>
                  </a:solidFill>
                </a:rPr>
                <a:t>&lt;RESPONSIBLE&gt;</a:t>
              </a:r>
            </a:p>
          </p:txBody>
        </p:sp>
        <p:sp>
          <p:nvSpPr>
            <p:cNvPr id="84" name="Duration" hidden="1">
              <a:extLst>
                <a:ext uri="{FF2B5EF4-FFF2-40B4-BE49-F238E27FC236}">
                  <a16:creationId xmlns:a16="http://schemas.microsoft.com/office/drawing/2014/main" id="{FDCF7982-797D-46DB-BA8C-F96B93FBBFAF}"/>
                </a:ext>
              </a:extLst>
            </p:cNvPr>
            <p:cNvSpPr txBox="1">
              <a:spLocks/>
            </p:cNvSpPr>
            <p:nvPr userDrawn="1"/>
          </p:nvSpPr>
          <p:spPr>
            <a:xfrm>
              <a:off x="6912263" y="2086339"/>
              <a:ext cx="0" cy="0"/>
            </a:xfrm>
            <a:prstGeom prst="rect">
              <a:avLst/>
            </a:prstGeom>
            <a:noFill/>
          </p:spPr>
          <p:txBody>
            <a:bodyPr wrap="none" rtlCol="0" anchor="ctr">
              <a:noAutofit/>
            </a:bodyPr>
            <a:lstStyle/>
            <a:p>
              <a:pPr algn="l"/>
              <a:r>
                <a:rPr lang="en-GB" sz="1000" b="1">
                  <a:solidFill>
                    <a:srgbClr val="000000">
                      <a:alpha val="0"/>
                    </a:srgbClr>
                  </a:solidFill>
                </a:rPr>
                <a:t>&lt;DURATION&gt;</a:t>
              </a:r>
            </a:p>
          </p:txBody>
        </p:sp>
      </p:grpSp>
      <p:sp>
        <p:nvSpPr>
          <p:cNvPr id="4" name="Slide Number Placeholder 3">
            <a:extLst>
              <a:ext uri="{FF2B5EF4-FFF2-40B4-BE49-F238E27FC236}">
                <a16:creationId xmlns:a16="http://schemas.microsoft.com/office/drawing/2014/main" id="{FB45A444-0CD2-4E7A-9436-E5ECB352FB4E}"/>
              </a:ext>
            </a:extLst>
          </p:cNvPr>
          <p:cNvSpPr>
            <a:spLocks noGrp="1"/>
          </p:cNvSpPr>
          <p:nvPr>
            <p:ph type="sldNum" sz="quarter" idx="12"/>
          </p:nvPr>
        </p:nvSpPr>
        <p:spPr/>
        <p:txBody>
          <a:bodyPr/>
          <a:lstStyle/>
          <a:p>
            <a:fld id="{23AA811B-2EBD-4900-905E-5BE206449611}" type="slidenum">
              <a:rPr lang="en-GB" smtClean="0"/>
              <a:pPr/>
              <a:t>‹#›</a:t>
            </a:fld>
            <a:endParaRPr lang="en-GB"/>
          </a:p>
        </p:txBody>
      </p:sp>
    </p:spTree>
    <p:extLst>
      <p:ext uri="{BB962C8B-B14F-4D97-AF65-F5344CB8AC3E}">
        <p14:creationId xmlns:p14="http://schemas.microsoft.com/office/powerpoint/2010/main" val="1606294155"/>
      </p:ext>
    </p:extLst>
  </p:cSld>
  <p:clrMapOvr>
    <a:masterClrMapping/>
  </p:clrMapOvr>
  <p:extLst>
    <p:ext uri="{DCECCB84-F9BA-43D5-87BE-67443E8EF086}">
      <p15:sldGuideLst xmlns:p15="http://schemas.microsoft.com/office/powerpoint/2012/main">
        <p15:guide id="1" orient="horz" pos="2160">
          <p15:clr>
            <a:srgbClr val="FBAE40"/>
          </p15:clr>
        </p15:guide>
        <p15:guide id="2" pos="1164">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1B1260-E732-D4A1-905F-E5AB2AE3DF01}"/>
              </a:ext>
            </a:extLst>
          </p:cNvPr>
          <p:cNvSpPr>
            <a:spLocks noGrp="1"/>
          </p:cNvSpPr>
          <p:nvPr>
            <p:ph type="title"/>
          </p:nvPr>
        </p:nvSpPr>
        <p:spPr>
          <a:xfrm>
            <a:off x="838200" y="365125"/>
            <a:ext cx="5181600" cy="1325563"/>
          </a:xfrm>
          <a:prstGeom prst="rect">
            <a:avLst/>
          </a:prstGeom>
        </p:spPr>
        <p:txBody>
          <a:bodyPr lIns="36000" tIns="36000" rIns="36000" bIns="36000" anchor="ctr">
            <a:noAutofit/>
          </a:bodyPr>
          <a:lstStyle/>
          <a:p>
            <a:r>
              <a:rPr lang="en-US"/>
              <a:t>Click to edit Master title style</a:t>
            </a:r>
            <a:endParaRPr lang="fi-FI"/>
          </a:p>
        </p:txBody>
      </p:sp>
      <p:sp>
        <p:nvSpPr>
          <p:cNvPr id="3" name="Content Placeholder 2">
            <a:extLst>
              <a:ext uri="{FF2B5EF4-FFF2-40B4-BE49-F238E27FC236}">
                <a16:creationId xmlns:a16="http://schemas.microsoft.com/office/drawing/2014/main" id="{B5498750-A34D-6E14-5AE8-7996B04A7A33}"/>
              </a:ext>
            </a:extLst>
          </p:cNvPr>
          <p:cNvSpPr>
            <a:spLocks noGrp="1"/>
          </p:cNvSpPr>
          <p:nvPr>
            <p:ph sz="half" idx="1"/>
          </p:nvPr>
        </p:nvSpPr>
        <p:spPr>
          <a:xfrm>
            <a:off x="838200" y="1825625"/>
            <a:ext cx="5181600" cy="4351338"/>
          </a:xfrm>
          <a:prstGeom prst="rect">
            <a:avLst/>
          </a:prstGeom>
        </p:spPr>
        <p:txBody>
          <a:bodyPr lIns="36000" tIns="36000" rIns="36000" bIns="36000">
            <a:noAutofit/>
          </a:bodyPr>
          <a:lstStyle>
            <a:lvl1pPr>
              <a:lnSpc>
                <a:spcPct val="100000"/>
              </a:lnSpc>
              <a:spcBef>
                <a:spcPts val="600"/>
              </a:spcBef>
              <a:defRPr sz="1600"/>
            </a:lvl1pPr>
            <a:lvl2pPr>
              <a:lnSpc>
                <a:spcPct val="100000"/>
              </a:lnSpc>
              <a:spcBef>
                <a:spcPts val="300"/>
              </a:spcBef>
              <a:defRPr sz="1600"/>
            </a:lvl2pPr>
            <a:lvl3pPr>
              <a:lnSpc>
                <a:spcPct val="100000"/>
              </a:lnSpc>
              <a:spcBef>
                <a:spcPts val="300"/>
              </a:spcBef>
              <a:defRPr sz="1600"/>
            </a:lvl3pPr>
            <a:lvl4pPr>
              <a:lnSpc>
                <a:spcPct val="100000"/>
              </a:lnSpc>
              <a:spcBef>
                <a:spcPts val="300"/>
              </a:spcBef>
              <a:defRPr sz="1600"/>
            </a:lvl4pPr>
            <a:lvl5pPr>
              <a:lnSpc>
                <a:spcPct val="100000"/>
              </a:lnSpc>
              <a:spcBef>
                <a:spcPts val="300"/>
              </a:spcBef>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5" name="Date Placeholder 4">
            <a:extLst>
              <a:ext uri="{FF2B5EF4-FFF2-40B4-BE49-F238E27FC236}">
                <a16:creationId xmlns:a16="http://schemas.microsoft.com/office/drawing/2014/main" id="{15658FBA-7F62-CF31-E7A7-77B6F65985F7}"/>
              </a:ext>
            </a:extLst>
          </p:cNvPr>
          <p:cNvSpPr>
            <a:spLocks noGrp="1"/>
          </p:cNvSpPr>
          <p:nvPr>
            <p:ph type="dt" sz="half" idx="10"/>
          </p:nvPr>
        </p:nvSpPr>
        <p:spPr>
          <a:xfrm>
            <a:off x="838200" y="6356350"/>
            <a:ext cx="2743200" cy="365125"/>
          </a:xfrm>
          <a:prstGeom prst="rect">
            <a:avLst/>
          </a:prstGeom>
        </p:spPr>
        <p:txBody>
          <a:bodyPr anchor="b"/>
          <a:lstStyle>
            <a:lvl1pPr>
              <a:defRPr sz="800"/>
            </a:lvl1pPr>
          </a:lstStyle>
          <a:p>
            <a:r>
              <a:rPr lang="fi-FI"/>
              <a:t>‹#›</a:t>
            </a:r>
          </a:p>
        </p:txBody>
      </p:sp>
      <p:sp>
        <p:nvSpPr>
          <p:cNvPr id="11" name="Picture Placeholder 10">
            <a:extLst>
              <a:ext uri="{FF2B5EF4-FFF2-40B4-BE49-F238E27FC236}">
                <a16:creationId xmlns:a16="http://schemas.microsoft.com/office/drawing/2014/main" id="{2380A6B4-A3C6-46FC-A178-5EAA395E1C1B}"/>
              </a:ext>
            </a:extLst>
          </p:cNvPr>
          <p:cNvSpPr>
            <a:spLocks noGrp="1"/>
          </p:cNvSpPr>
          <p:nvPr>
            <p:ph type="pic" sz="quarter" idx="11"/>
          </p:nvPr>
        </p:nvSpPr>
        <p:spPr>
          <a:xfrm>
            <a:off x="6096000" y="0"/>
            <a:ext cx="6095999" cy="6858000"/>
          </a:xfrm>
          <a:prstGeom prst="rect">
            <a:avLst/>
          </a:prstGeom>
        </p:spPr>
        <p:txBody>
          <a:bodyPr/>
          <a:lstStyle/>
          <a:p>
            <a:endParaRPr lang="fi-FI"/>
          </a:p>
        </p:txBody>
      </p:sp>
    </p:spTree>
    <p:extLst>
      <p:ext uri="{BB962C8B-B14F-4D97-AF65-F5344CB8AC3E}">
        <p14:creationId xmlns:p14="http://schemas.microsoft.com/office/powerpoint/2010/main" val="395317933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1B1260-E732-D4A1-905F-E5AB2AE3DF0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fi-FI"/>
          </a:p>
        </p:txBody>
      </p:sp>
      <p:sp>
        <p:nvSpPr>
          <p:cNvPr id="3" name="Content Placeholder 2">
            <a:extLst>
              <a:ext uri="{FF2B5EF4-FFF2-40B4-BE49-F238E27FC236}">
                <a16:creationId xmlns:a16="http://schemas.microsoft.com/office/drawing/2014/main" id="{B5498750-A34D-6E14-5AE8-7996B04A7A33}"/>
              </a:ext>
            </a:extLst>
          </p:cNvPr>
          <p:cNvSpPr>
            <a:spLocks noGrp="1"/>
          </p:cNvSpPr>
          <p:nvPr>
            <p:ph sz="half" idx="1"/>
          </p:nvPr>
        </p:nvSpPr>
        <p:spPr>
          <a:xfrm>
            <a:off x="838200" y="1825625"/>
            <a:ext cx="5181600" cy="4351338"/>
          </a:xfrm>
          <a:prstGeom prst="rect">
            <a:avLst/>
          </a:prstGeom>
        </p:spPr>
        <p:txBody>
          <a:bodyPr/>
          <a:lstStyle>
            <a:lvl1pPr>
              <a:lnSpc>
                <a:spcPct val="100000"/>
              </a:lnSpc>
              <a:spcBef>
                <a:spcPts val="600"/>
              </a:spcBef>
              <a:defRPr sz="1400"/>
            </a:lvl1pPr>
            <a:lvl2pPr>
              <a:lnSpc>
                <a:spcPct val="100000"/>
              </a:lnSpc>
              <a:spcBef>
                <a:spcPts val="300"/>
              </a:spcBef>
              <a:defRPr sz="1400"/>
            </a:lvl2pPr>
            <a:lvl3pPr>
              <a:lnSpc>
                <a:spcPct val="100000"/>
              </a:lnSpc>
              <a:spcBef>
                <a:spcPts val="300"/>
              </a:spcBef>
              <a:defRPr sz="1400"/>
            </a:lvl3pPr>
            <a:lvl4pPr>
              <a:lnSpc>
                <a:spcPct val="100000"/>
              </a:lnSpc>
              <a:spcBef>
                <a:spcPts val="300"/>
              </a:spcBef>
              <a:defRPr sz="1400"/>
            </a:lvl4pPr>
            <a:lvl5pPr>
              <a:lnSpc>
                <a:spcPct val="100000"/>
              </a:lnSpc>
              <a:spcBef>
                <a:spcPts val="300"/>
              </a:spcBef>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Content Placeholder 3">
            <a:extLst>
              <a:ext uri="{FF2B5EF4-FFF2-40B4-BE49-F238E27FC236}">
                <a16:creationId xmlns:a16="http://schemas.microsoft.com/office/drawing/2014/main" id="{97E7E2F8-C4EB-F9FA-7EAA-A1155A2780E7}"/>
              </a:ext>
            </a:extLst>
          </p:cNvPr>
          <p:cNvSpPr>
            <a:spLocks noGrp="1"/>
          </p:cNvSpPr>
          <p:nvPr>
            <p:ph sz="half" idx="2"/>
          </p:nvPr>
        </p:nvSpPr>
        <p:spPr>
          <a:xfrm>
            <a:off x="6172200" y="1825625"/>
            <a:ext cx="5181600" cy="4351338"/>
          </a:xfrm>
          <a:prstGeom prst="rect">
            <a:avLst/>
          </a:prstGeom>
        </p:spPr>
        <p:txBody>
          <a:bodyPr/>
          <a:lstStyle>
            <a:lvl1pPr>
              <a:lnSpc>
                <a:spcPct val="100000"/>
              </a:lnSpc>
              <a:spcBef>
                <a:spcPts val="600"/>
              </a:spcBef>
              <a:defRPr sz="1400"/>
            </a:lvl1pPr>
            <a:lvl2pPr>
              <a:lnSpc>
                <a:spcPct val="100000"/>
              </a:lnSpc>
              <a:spcBef>
                <a:spcPts val="300"/>
              </a:spcBef>
              <a:defRPr sz="1400"/>
            </a:lvl2pPr>
            <a:lvl3pPr>
              <a:lnSpc>
                <a:spcPct val="100000"/>
              </a:lnSpc>
              <a:spcBef>
                <a:spcPts val="300"/>
              </a:spcBef>
              <a:defRPr sz="1400"/>
            </a:lvl3pPr>
            <a:lvl4pPr>
              <a:lnSpc>
                <a:spcPct val="100000"/>
              </a:lnSpc>
              <a:spcBef>
                <a:spcPts val="300"/>
              </a:spcBef>
              <a:defRPr sz="1400"/>
            </a:lvl4pPr>
            <a:lvl5pPr>
              <a:lnSpc>
                <a:spcPct val="100000"/>
              </a:lnSpc>
              <a:spcBef>
                <a:spcPts val="300"/>
              </a:spcBef>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5" name="Date Placeholder 4">
            <a:extLst>
              <a:ext uri="{FF2B5EF4-FFF2-40B4-BE49-F238E27FC236}">
                <a16:creationId xmlns:a16="http://schemas.microsoft.com/office/drawing/2014/main" id="{15658FBA-7F62-CF31-E7A7-77B6F65985F7}"/>
              </a:ext>
            </a:extLst>
          </p:cNvPr>
          <p:cNvSpPr>
            <a:spLocks noGrp="1"/>
          </p:cNvSpPr>
          <p:nvPr>
            <p:ph type="dt" sz="half" idx="10"/>
          </p:nvPr>
        </p:nvSpPr>
        <p:spPr>
          <a:xfrm>
            <a:off x="838200" y="6356350"/>
            <a:ext cx="2743200" cy="365125"/>
          </a:xfrm>
          <a:prstGeom prst="rect">
            <a:avLst/>
          </a:prstGeom>
        </p:spPr>
        <p:txBody>
          <a:bodyPr anchor="b"/>
          <a:lstStyle>
            <a:lvl1pPr>
              <a:defRPr sz="800"/>
            </a:lvl1pPr>
          </a:lstStyle>
          <a:p>
            <a:r>
              <a:rPr lang="fi-FI"/>
              <a:t>‹#›</a:t>
            </a:r>
          </a:p>
        </p:txBody>
      </p:sp>
      <p:sp>
        <p:nvSpPr>
          <p:cNvPr id="7" name="Slide Number Placeholder 6">
            <a:extLst>
              <a:ext uri="{FF2B5EF4-FFF2-40B4-BE49-F238E27FC236}">
                <a16:creationId xmlns:a16="http://schemas.microsoft.com/office/drawing/2014/main" id="{1793AA14-255B-419D-33D0-9FAF81F81439}"/>
              </a:ext>
            </a:extLst>
          </p:cNvPr>
          <p:cNvSpPr>
            <a:spLocks noGrp="1"/>
          </p:cNvSpPr>
          <p:nvPr>
            <p:ph type="sldNum" sz="quarter" idx="12"/>
          </p:nvPr>
        </p:nvSpPr>
        <p:spPr>
          <a:xfrm>
            <a:off x="8610600" y="6356350"/>
            <a:ext cx="2743200" cy="365125"/>
          </a:xfrm>
          <a:prstGeom prst="rect">
            <a:avLst/>
          </a:prstGeom>
        </p:spPr>
        <p:txBody>
          <a:bodyPr/>
          <a:lstStyle/>
          <a:p>
            <a:fld id="{93568FA0-3C60-4D4A-8970-9E1EE94B26E1}" type="slidenum">
              <a:rPr lang="fi-FI" smtClean="0"/>
              <a:t>‹#›</a:t>
            </a:fld>
            <a:endParaRPr lang="fi-FI"/>
          </a:p>
        </p:txBody>
      </p:sp>
    </p:spTree>
    <p:extLst>
      <p:ext uri="{BB962C8B-B14F-4D97-AF65-F5344CB8AC3E}">
        <p14:creationId xmlns:p14="http://schemas.microsoft.com/office/powerpoint/2010/main" val="41095477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C">
    <p:bg>
      <p:bgPr>
        <a:solidFill>
          <a:schemeClr val="bg1">
            <a:lumMod val="95000"/>
          </a:schemeClr>
        </a:solidFill>
        <a:effectLst/>
      </p:bgPr>
    </p:bg>
    <p:spTree>
      <p:nvGrpSpPr>
        <p:cNvPr id="1" name=""/>
        <p:cNvGrpSpPr/>
        <p:nvPr/>
      </p:nvGrpSpPr>
      <p:grpSpPr>
        <a:xfrm>
          <a:off x="0" y="0"/>
          <a:ext cx="0" cy="0"/>
          <a:chOff x="0" y="0"/>
          <a:chExt cx="0" cy="0"/>
        </a:xfrm>
      </p:grpSpPr>
      <p:sp>
        <p:nvSpPr>
          <p:cNvPr id="4" name="Date Placeholder 3" hidden="1">
            <a:extLst>
              <a:ext uri="{FF2B5EF4-FFF2-40B4-BE49-F238E27FC236}">
                <a16:creationId xmlns:a16="http://schemas.microsoft.com/office/drawing/2014/main" id="{531D3FB4-0F92-4657-B18D-50345A56BE52}"/>
              </a:ext>
            </a:extLst>
          </p:cNvPr>
          <p:cNvSpPr>
            <a:spLocks noGrp="1"/>
          </p:cNvSpPr>
          <p:nvPr>
            <p:ph type="dt" sz="half" idx="14"/>
          </p:nvPr>
        </p:nvSpPr>
        <p:spPr/>
        <p:txBody>
          <a:bodyPr/>
          <a:lstStyle>
            <a:lvl1pPr>
              <a:defRPr>
                <a:solidFill>
                  <a:srgbClr val="000000">
                    <a:alpha val="0"/>
                  </a:srgbClr>
                </a:solidFill>
              </a:defRPr>
            </a:lvl1pPr>
          </a:lstStyle>
          <a:p>
            <a:fld id="{C0180F20-B20C-4048-800D-8AB7E167450C}" type="datetime4">
              <a:rPr lang="en-GB" smtClean="0"/>
              <a:pPr/>
              <a:t>30 March 2023</a:t>
            </a:fld>
            <a:endParaRPr lang="en-GB"/>
          </a:p>
        </p:txBody>
      </p:sp>
      <p:sp>
        <p:nvSpPr>
          <p:cNvPr id="5" name="Footer Placeholder 4" hidden="1">
            <a:extLst>
              <a:ext uri="{FF2B5EF4-FFF2-40B4-BE49-F238E27FC236}">
                <a16:creationId xmlns:a16="http://schemas.microsoft.com/office/drawing/2014/main" id="{E7D3FC19-6D98-4E66-BD7D-27AC12747266}"/>
              </a:ext>
            </a:extLst>
          </p:cNvPr>
          <p:cNvSpPr>
            <a:spLocks noGrp="1"/>
          </p:cNvSpPr>
          <p:nvPr>
            <p:ph type="ftr" sz="quarter" idx="15"/>
          </p:nvPr>
        </p:nvSpPr>
        <p:spPr/>
        <p:txBody>
          <a:bodyPr/>
          <a:lstStyle>
            <a:lvl1pPr>
              <a:defRPr>
                <a:solidFill>
                  <a:srgbClr val="000000">
                    <a:alpha val="0"/>
                  </a:srgbClr>
                </a:solidFill>
              </a:defRPr>
            </a:lvl1pPr>
          </a:lstStyle>
          <a:p>
            <a:endParaRPr lang="en-GB"/>
          </a:p>
        </p:txBody>
      </p:sp>
      <p:sp>
        <p:nvSpPr>
          <p:cNvPr id="6" name="Slide Number Placeholder 5" hidden="1">
            <a:extLst>
              <a:ext uri="{FF2B5EF4-FFF2-40B4-BE49-F238E27FC236}">
                <a16:creationId xmlns:a16="http://schemas.microsoft.com/office/drawing/2014/main" id="{9C07AF99-45C6-424A-934A-469EB1BFC145}"/>
              </a:ext>
            </a:extLst>
          </p:cNvPr>
          <p:cNvSpPr>
            <a:spLocks noGrp="1"/>
          </p:cNvSpPr>
          <p:nvPr>
            <p:ph type="sldNum" sz="quarter" idx="16"/>
          </p:nvPr>
        </p:nvSpPr>
        <p:spPr>
          <a:xfrm>
            <a:off x="0" y="6858000"/>
            <a:ext cx="0" cy="0"/>
          </a:xfrm>
        </p:spPr>
        <p:txBody>
          <a:bodyPr/>
          <a:lstStyle>
            <a:lvl1pPr>
              <a:defRPr>
                <a:solidFill>
                  <a:srgbClr val="000000">
                    <a:alpha val="0"/>
                  </a:srgbClr>
                </a:solidFill>
              </a:defRPr>
            </a:lvl1pPr>
          </a:lstStyle>
          <a:p>
            <a:fld id="{23AA811B-2EBD-4900-905E-5BE206449611}" type="slidenum">
              <a:rPr lang="en-GB" smtClean="0"/>
              <a:pPr/>
              <a:t>‹#›</a:t>
            </a:fld>
            <a:endParaRPr lang="en-GB"/>
          </a:p>
        </p:txBody>
      </p:sp>
      <p:sp>
        <p:nvSpPr>
          <p:cNvPr id="16" name="Picture Placeholder 7">
            <a:extLst>
              <a:ext uri="{FF2B5EF4-FFF2-40B4-BE49-F238E27FC236}">
                <a16:creationId xmlns:a16="http://schemas.microsoft.com/office/drawing/2014/main" id="{D5F86745-A26F-4FF5-B01C-A98DE921B399}"/>
              </a:ext>
            </a:extLst>
          </p:cNvPr>
          <p:cNvSpPr>
            <a:spLocks noGrp="1"/>
          </p:cNvSpPr>
          <p:nvPr>
            <p:ph type="pic" sz="quarter" idx="13" hasCustomPrompt="1"/>
          </p:nvPr>
        </p:nvSpPr>
        <p:spPr>
          <a:xfrm>
            <a:off x="0" y="-1"/>
            <a:ext cx="12193200" cy="6861600"/>
          </a:xfrm>
        </p:spPr>
        <p:txBody>
          <a:bodyPr lIns="144000" tIns="108000"/>
          <a:lstStyle>
            <a:lvl1pPr marL="0" indent="0" algn="ctr">
              <a:buNone/>
              <a:defRPr sz="1600"/>
            </a:lvl1pPr>
          </a:lstStyle>
          <a:p>
            <a:r>
              <a:rPr lang="en-GB"/>
              <a:t>Click here and insert picture via Sweco PickIt</a:t>
            </a:r>
          </a:p>
        </p:txBody>
      </p:sp>
      <p:sp>
        <p:nvSpPr>
          <p:cNvPr id="2" name="Title 1"/>
          <p:cNvSpPr>
            <a:spLocks noGrp="1"/>
          </p:cNvSpPr>
          <p:nvPr>
            <p:ph type="ctrTitle" hasCustomPrompt="1"/>
          </p:nvPr>
        </p:nvSpPr>
        <p:spPr>
          <a:xfrm>
            <a:off x="2330450" y="1439999"/>
            <a:ext cx="7531200" cy="4697275"/>
          </a:xfrm>
        </p:spPr>
        <p:txBody>
          <a:bodyPr anchor="t" anchorCtr="0"/>
          <a:lstStyle>
            <a:lvl1pPr algn="l">
              <a:defRPr sz="8000">
                <a:solidFill>
                  <a:schemeClr val="bg1"/>
                </a:solidFill>
              </a:defRPr>
            </a:lvl1pPr>
          </a:lstStyle>
          <a:p>
            <a:r>
              <a:rPr lang="en-GB"/>
              <a:t>Click to add title</a:t>
            </a:r>
          </a:p>
        </p:txBody>
      </p:sp>
      <p:sp>
        <p:nvSpPr>
          <p:cNvPr id="3" name="Subtitle 2"/>
          <p:cNvSpPr>
            <a:spLocks noGrp="1"/>
          </p:cNvSpPr>
          <p:nvPr>
            <p:ph type="subTitle" idx="1" hasCustomPrompt="1"/>
          </p:nvPr>
        </p:nvSpPr>
        <p:spPr>
          <a:xfrm>
            <a:off x="2329200" y="5058000"/>
            <a:ext cx="6541200" cy="360000"/>
          </a:xfrm>
        </p:spPr>
        <p:txBody>
          <a:bodyPr/>
          <a:lstStyle>
            <a:lvl1pPr marL="0" indent="0" algn="l">
              <a:lnSpc>
                <a:spcPct val="100000"/>
              </a:lnSpc>
              <a:spcBef>
                <a:spcPts val="0"/>
              </a:spcBef>
              <a:spcAft>
                <a:spcPts val="0"/>
              </a:spcAft>
              <a:buFont typeface="Sweco Sans" panose="00000500000000000000" pitchFamily="2" charset="0"/>
              <a:buChar char="​"/>
              <a:defRPr sz="2400" b="0">
                <a:solidFill>
                  <a:schemeClr val="bg1"/>
                </a:solidFill>
              </a:defRPr>
            </a:lvl1pPr>
            <a:lvl2pPr marL="0" indent="0" algn="l">
              <a:lnSpc>
                <a:spcPct val="100000"/>
              </a:lnSpc>
              <a:spcAft>
                <a:spcPts val="0"/>
              </a:spcAft>
              <a:buFont typeface="Sweco Sans" panose="00000500000000000000" pitchFamily="2" charset="0"/>
              <a:buChar char="​"/>
              <a:defRPr sz="2400" b="0"/>
            </a:lvl2pPr>
            <a:lvl3pPr marL="0" indent="0" algn="l">
              <a:lnSpc>
                <a:spcPct val="100000"/>
              </a:lnSpc>
              <a:spcAft>
                <a:spcPts val="0"/>
              </a:spcAft>
              <a:buFont typeface="Sweco Sans" panose="00000500000000000000" pitchFamily="2" charset="0"/>
              <a:buChar char="​"/>
              <a:defRPr sz="2400" b="0"/>
            </a:lvl3pPr>
            <a:lvl4pPr marL="0" indent="0" algn="l">
              <a:lnSpc>
                <a:spcPct val="100000"/>
              </a:lnSpc>
              <a:spcAft>
                <a:spcPts val="0"/>
              </a:spcAft>
              <a:buFont typeface="Sweco Sans" panose="00000500000000000000" pitchFamily="2" charset="0"/>
              <a:buChar char="​"/>
              <a:defRPr sz="2400" b="0"/>
            </a:lvl4pPr>
            <a:lvl5pPr marL="0" indent="0" algn="l">
              <a:lnSpc>
                <a:spcPct val="100000"/>
              </a:lnSpc>
              <a:spcAft>
                <a:spcPts val="0"/>
              </a:spcAft>
              <a:buFont typeface="Sweco Sans" panose="00000500000000000000" pitchFamily="2" charset="0"/>
              <a:buChar char="​"/>
              <a:defRPr sz="2400" b="0"/>
            </a:lvl5pPr>
            <a:lvl6pPr marL="0" indent="0" algn="l">
              <a:lnSpc>
                <a:spcPct val="100000"/>
              </a:lnSpc>
              <a:spcAft>
                <a:spcPts val="0"/>
              </a:spcAft>
              <a:buFont typeface="Sweco Sans" panose="00000500000000000000" pitchFamily="2" charset="0"/>
              <a:buChar char="​"/>
              <a:defRPr sz="2400" b="0"/>
            </a:lvl6pPr>
            <a:lvl7pPr marL="0" indent="0" algn="l">
              <a:lnSpc>
                <a:spcPct val="100000"/>
              </a:lnSpc>
              <a:spcAft>
                <a:spcPts val="0"/>
              </a:spcAft>
              <a:buFont typeface="Sweco Sans" panose="00000500000000000000" pitchFamily="2" charset="0"/>
              <a:buChar char="​"/>
              <a:defRPr sz="2400" b="0"/>
            </a:lvl7pPr>
            <a:lvl8pPr marL="0" indent="0" algn="l">
              <a:lnSpc>
                <a:spcPct val="100000"/>
              </a:lnSpc>
              <a:spcAft>
                <a:spcPts val="0"/>
              </a:spcAft>
              <a:buFont typeface="Sweco Sans" panose="00000500000000000000" pitchFamily="2" charset="0"/>
              <a:buChar char="​"/>
              <a:defRPr sz="2400" b="0"/>
            </a:lvl8pPr>
            <a:lvl9pPr marL="0" indent="0" algn="l">
              <a:lnSpc>
                <a:spcPct val="100000"/>
              </a:lnSpc>
              <a:spcBef>
                <a:spcPts val="0"/>
              </a:spcBef>
              <a:buFont typeface="Sweco Sans" panose="00000500000000000000" pitchFamily="2" charset="0"/>
              <a:buChar char="​"/>
              <a:defRPr sz="2400" b="0">
                <a:solidFill>
                  <a:schemeClr val="tx2"/>
                </a:solidFill>
              </a:defRPr>
            </a:lvl9pPr>
          </a:lstStyle>
          <a:p>
            <a:r>
              <a:rPr lang="en-GB"/>
              <a:t>Click to add subtitle</a:t>
            </a:r>
          </a:p>
        </p:txBody>
      </p:sp>
      <p:sp>
        <p:nvSpPr>
          <p:cNvPr id="12" name="date" descr="{&quot;templafy&quot;:{&quot;type&quot;:&quot;date&quot;,&quot;visibility&quot;:{&quot;compareValue&quot;:&quot;&quot;},&quot;binding&quot;:&quot;Form.Date&quot;,&quot;format&quot;:&quot;{{DateFormats.GeneralDate}}&quot;}}" title="Form.Date">
            <a:extLst>
              <a:ext uri="{FF2B5EF4-FFF2-40B4-BE49-F238E27FC236}">
                <a16:creationId xmlns:a16="http://schemas.microsoft.com/office/drawing/2014/main" id="{7C544180-6680-4A38-BC6B-C798692B7D1B}"/>
              </a:ext>
            </a:extLst>
          </p:cNvPr>
          <p:cNvSpPr/>
          <p:nvPr userDrawn="1"/>
        </p:nvSpPr>
        <p:spPr>
          <a:xfrm>
            <a:off x="360000" y="6317153"/>
            <a:ext cx="1611312"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endParaRPr lang="en-GB" sz="700" noProof="0">
              <a:solidFill>
                <a:schemeClr val="bg1"/>
              </a:solidFill>
            </a:endParaRPr>
          </a:p>
        </p:txBody>
      </p:sp>
      <p:sp>
        <p:nvSpPr>
          <p:cNvPr id="14" name="text" descr="{&quot;templafy&quot;:{&quot;binding&quot;:&quot;Form.TitlePresentation&quot;,&quot;type&quot;:&quot;text&quot;}}" title="Form.TitlePresentation">
            <a:extLst>
              <a:ext uri="{FF2B5EF4-FFF2-40B4-BE49-F238E27FC236}">
                <a16:creationId xmlns:a16="http://schemas.microsoft.com/office/drawing/2014/main" id="{488CA253-86B3-4DAA-9705-E004BCFF7250}"/>
              </a:ext>
            </a:extLst>
          </p:cNvPr>
          <p:cNvSpPr/>
          <p:nvPr userDrawn="1"/>
        </p:nvSpPr>
        <p:spPr>
          <a:xfrm>
            <a:off x="2330450" y="6317153"/>
            <a:ext cx="2959100"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endParaRPr lang="en-GB" sz="700" noProof="0">
              <a:solidFill>
                <a:schemeClr val="bg1"/>
              </a:solidFill>
            </a:endParaRPr>
          </a:p>
        </p:txBody>
      </p:sp>
      <p:sp>
        <p:nvSpPr>
          <p:cNvPr id="11" name="text" descr="{&quot;templafy&quot;:{&quot;binding&quot;:&quot;UserProfile.FooterSelection.WebAddressNoWww&quot;,&quot;type&quot;:&quot;text&quot;}}">
            <a:extLst>
              <a:ext uri="{FF2B5EF4-FFF2-40B4-BE49-F238E27FC236}">
                <a16:creationId xmlns:a16="http://schemas.microsoft.com/office/drawing/2014/main" id="{CB56E1EE-65AC-4CB4-BB65-5F631D15AA12}"/>
              </a:ext>
            </a:extLst>
          </p:cNvPr>
          <p:cNvSpPr txBox="1"/>
          <p:nvPr userDrawn="1"/>
        </p:nvSpPr>
        <p:spPr>
          <a:xfrm>
            <a:off x="10218739" y="6317153"/>
            <a:ext cx="1611312" cy="180485"/>
          </a:xfrm>
          <a:prstGeom prst="rect">
            <a:avLst/>
          </a:prstGeom>
        </p:spPr>
        <p:txBody>
          <a:bodyPr vert="horz" lIns="0" tIns="0" rIns="0" bIns="0" rtlCol="0" anchor="b" anchorCtr="0"/>
          <a:lstStyle>
            <a:defPPr>
              <a:defRPr lang="en-US"/>
            </a:defPPr>
            <a:lvl1pPr>
              <a:defRPr sz="800" b="0" spc="0" baseline="0">
                <a:solidFill>
                  <a:schemeClr val="tx2"/>
                </a:solidFill>
                <a:latin typeface="+mj-lt"/>
              </a:defRPr>
            </a:lvl1pPr>
          </a:lstStyle>
          <a:p>
            <a:pPr lvl="0" algn="r"/>
            <a:endParaRPr lang="en-GB" b="0">
              <a:solidFill>
                <a:schemeClr val="bg1"/>
              </a:solidFill>
            </a:endParaRPr>
          </a:p>
        </p:txBody>
      </p:sp>
      <p:sp>
        <p:nvSpPr>
          <p:cNvPr id="24" name="Logo on top">
            <a:extLst>
              <a:ext uri="{FF2B5EF4-FFF2-40B4-BE49-F238E27FC236}">
                <a16:creationId xmlns:a16="http://schemas.microsoft.com/office/drawing/2014/main" id="{F44F6126-0CBE-414C-8423-AD1264CA45AF}"/>
              </a:ext>
            </a:extLst>
          </p:cNvPr>
          <p:cNvSpPr>
            <a:spLocks noGrp="1" noChangeAspect="1"/>
          </p:cNvSpPr>
          <p:nvPr>
            <p:ph type="body" sz="quarter" idx="21" hasCustomPrompt="1"/>
          </p:nvPr>
        </p:nvSpPr>
        <p:spPr>
          <a:xfrm>
            <a:off x="10023560" y="360000"/>
            <a:ext cx="1806482" cy="525661"/>
          </a:xfrm>
          <a:custGeom>
            <a:avLst/>
            <a:gdLst>
              <a:gd name="connsiteX0" fmla="*/ 7513220 w 12146905"/>
              <a:gd name="connsiteY0" fmla="*/ 2291559 h 3532848"/>
              <a:gd name="connsiteX1" fmla="*/ 7170136 w 12146905"/>
              <a:gd name="connsiteY1" fmla="*/ 2765246 h 3532848"/>
              <a:gd name="connsiteX2" fmla="*/ 7513220 w 12146905"/>
              <a:gd name="connsiteY2" fmla="*/ 3238566 h 3532848"/>
              <a:gd name="connsiteX3" fmla="*/ 7513220 w 12146905"/>
              <a:gd name="connsiteY3" fmla="*/ 3238860 h 3532848"/>
              <a:gd name="connsiteX4" fmla="*/ 7839840 w 12146905"/>
              <a:gd name="connsiteY4" fmla="*/ 2765540 h 3532848"/>
              <a:gd name="connsiteX5" fmla="*/ 7513220 w 12146905"/>
              <a:gd name="connsiteY5" fmla="*/ 2291559 h 3532848"/>
              <a:gd name="connsiteX6" fmla="*/ 3804649 w 12146905"/>
              <a:gd name="connsiteY6" fmla="*/ 2013583 h 3532848"/>
              <a:gd name="connsiteX7" fmla="*/ 4849922 w 12146905"/>
              <a:gd name="connsiteY7" fmla="*/ 2013583 h 3532848"/>
              <a:gd name="connsiteX8" fmla="*/ 4849922 w 12146905"/>
              <a:gd name="connsiteY8" fmla="*/ 2291401 h 3532848"/>
              <a:gd name="connsiteX9" fmla="*/ 4180439 w 12146905"/>
              <a:gd name="connsiteY9" fmla="*/ 2291401 h 3532848"/>
              <a:gd name="connsiteX10" fmla="*/ 4180439 w 12146905"/>
              <a:gd name="connsiteY10" fmla="*/ 2602146 h 3532848"/>
              <a:gd name="connsiteX11" fmla="*/ 4800899 w 12146905"/>
              <a:gd name="connsiteY11" fmla="*/ 2602146 h 3532848"/>
              <a:gd name="connsiteX12" fmla="*/ 4800899 w 12146905"/>
              <a:gd name="connsiteY12" fmla="*/ 2896207 h 3532848"/>
              <a:gd name="connsiteX13" fmla="*/ 4180439 w 12146905"/>
              <a:gd name="connsiteY13" fmla="*/ 2896207 h 3532848"/>
              <a:gd name="connsiteX14" fmla="*/ 4180439 w 12146905"/>
              <a:gd name="connsiteY14" fmla="*/ 3222607 h 3532848"/>
              <a:gd name="connsiteX15" fmla="*/ 4866312 w 12146905"/>
              <a:gd name="connsiteY15" fmla="*/ 3222607 h 3532848"/>
              <a:gd name="connsiteX16" fmla="*/ 4866312 w 12146905"/>
              <a:gd name="connsiteY16" fmla="*/ 3516153 h 3532848"/>
              <a:gd name="connsiteX17" fmla="*/ 3804649 w 12146905"/>
              <a:gd name="connsiteY17" fmla="*/ 3516153 h 3532848"/>
              <a:gd name="connsiteX18" fmla="*/ 1387556 w 12146905"/>
              <a:gd name="connsiteY18" fmla="*/ 2013583 h 3532848"/>
              <a:gd name="connsiteX19" fmla="*/ 1795758 w 12146905"/>
              <a:gd name="connsiteY19" fmla="*/ 2013583 h 3532848"/>
              <a:gd name="connsiteX20" fmla="*/ 1975090 w 12146905"/>
              <a:gd name="connsiteY20" fmla="*/ 3157341 h 3532848"/>
              <a:gd name="connsiteX21" fmla="*/ 1991774 w 12146905"/>
              <a:gd name="connsiteY21" fmla="*/ 3157341 h 3532848"/>
              <a:gd name="connsiteX22" fmla="*/ 2187864 w 12146905"/>
              <a:gd name="connsiteY22" fmla="*/ 2013583 h 3532848"/>
              <a:gd name="connsiteX23" fmla="*/ 2694111 w 12146905"/>
              <a:gd name="connsiteY23" fmla="*/ 2013583 h 3532848"/>
              <a:gd name="connsiteX24" fmla="*/ 2906296 w 12146905"/>
              <a:gd name="connsiteY24" fmla="*/ 3157341 h 3532848"/>
              <a:gd name="connsiteX25" fmla="*/ 3102312 w 12146905"/>
              <a:gd name="connsiteY25" fmla="*/ 2013583 h 3532848"/>
              <a:gd name="connsiteX26" fmla="*/ 3494345 w 12146905"/>
              <a:gd name="connsiteY26" fmla="*/ 2013583 h 3532848"/>
              <a:gd name="connsiteX27" fmla="*/ 3151261 w 12146905"/>
              <a:gd name="connsiteY27" fmla="*/ 3516153 h 3532848"/>
              <a:gd name="connsiteX28" fmla="*/ 2645088 w 12146905"/>
              <a:gd name="connsiteY28" fmla="*/ 3516153 h 3532848"/>
              <a:gd name="connsiteX29" fmla="*/ 2432903 w 12146905"/>
              <a:gd name="connsiteY29" fmla="*/ 2356593 h 3532848"/>
              <a:gd name="connsiteX30" fmla="*/ 2236886 w 12146905"/>
              <a:gd name="connsiteY30" fmla="*/ 3516153 h 3532848"/>
              <a:gd name="connsiteX31" fmla="*/ 1714397 w 12146905"/>
              <a:gd name="connsiteY31" fmla="*/ 3516153 h 3532848"/>
              <a:gd name="connsiteX32" fmla="*/ 6043709 w 12146905"/>
              <a:gd name="connsiteY32" fmla="*/ 1997656 h 3532848"/>
              <a:gd name="connsiteX33" fmla="*/ 6153557 w 12146905"/>
              <a:gd name="connsiteY33" fmla="*/ 2003222 h 3532848"/>
              <a:gd name="connsiteX34" fmla="*/ 6484117 w 12146905"/>
              <a:gd name="connsiteY34" fmla="*/ 2062836 h 3532848"/>
              <a:gd name="connsiteX35" fmla="*/ 6451264 w 12146905"/>
              <a:gd name="connsiteY35" fmla="*/ 2389383 h 3532848"/>
              <a:gd name="connsiteX36" fmla="*/ 6059011 w 12146905"/>
              <a:gd name="connsiteY36" fmla="*/ 2291265 h 3532848"/>
              <a:gd name="connsiteX37" fmla="*/ 5585764 w 12146905"/>
              <a:gd name="connsiteY37" fmla="*/ 2765246 h 3532848"/>
              <a:gd name="connsiteX38" fmla="*/ 6092011 w 12146905"/>
              <a:gd name="connsiteY38" fmla="*/ 3238566 h 3532848"/>
              <a:gd name="connsiteX39" fmla="*/ 6467727 w 12146905"/>
              <a:gd name="connsiteY39" fmla="*/ 3157205 h 3532848"/>
              <a:gd name="connsiteX40" fmla="*/ 6484117 w 12146905"/>
              <a:gd name="connsiteY40" fmla="*/ 3467362 h 3532848"/>
              <a:gd name="connsiteX41" fmla="*/ 6043503 w 12146905"/>
              <a:gd name="connsiteY41" fmla="*/ 3532848 h 3532848"/>
              <a:gd name="connsiteX42" fmla="*/ 5177709 w 12146905"/>
              <a:gd name="connsiteY42" fmla="*/ 2765246 h 3532848"/>
              <a:gd name="connsiteX43" fmla="*/ 5865883 w 12146905"/>
              <a:gd name="connsiteY43" fmla="*/ 2009177 h 3532848"/>
              <a:gd name="connsiteX44" fmla="*/ 7513220 w 12146905"/>
              <a:gd name="connsiteY44" fmla="*/ 1997645 h 3532848"/>
              <a:gd name="connsiteX45" fmla="*/ 8264285 w 12146905"/>
              <a:gd name="connsiteY45" fmla="*/ 2765246 h 3532848"/>
              <a:gd name="connsiteX46" fmla="*/ 7513220 w 12146905"/>
              <a:gd name="connsiteY46" fmla="*/ 3532848 h 3532848"/>
              <a:gd name="connsiteX47" fmla="*/ 6761934 w 12146905"/>
              <a:gd name="connsiteY47" fmla="*/ 2765540 h 3532848"/>
              <a:gd name="connsiteX48" fmla="*/ 7513220 w 12146905"/>
              <a:gd name="connsiteY48" fmla="*/ 1997939 h 3532848"/>
              <a:gd name="connsiteX49" fmla="*/ 6043503 w 12146905"/>
              <a:gd name="connsiteY49" fmla="*/ 1997645 h 3532848"/>
              <a:gd name="connsiteX50" fmla="*/ 6043870 w 12146905"/>
              <a:gd name="connsiteY50" fmla="*/ 1997645 h 3532848"/>
              <a:gd name="connsiteX51" fmla="*/ 6043709 w 12146905"/>
              <a:gd name="connsiteY51" fmla="*/ 1997656 h 3532848"/>
              <a:gd name="connsiteX52" fmla="*/ 653020 w 12146905"/>
              <a:gd name="connsiteY52" fmla="*/ 1997571 h 3532848"/>
              <a:gd name="connsiteX53" fmla="*/ 653020 w 12146905"/>
              <a:gd name="connsiteY53" fmla="*/ 1997644 h 3532848"/>
              <a:gd name="connsiteX54" fmla="*/ 1045126 w 12146905"/>
              <a:gd name="connsiteY54" fmla="*/ 2046667 h 3532848"/>
              <a:gd name="connsiteX55" fmla="*/ 1012273 w 12146905"/>
              <a:gd name="connsiteY55" fmla="*/ 2356456 h 3532848"/>
              <a:gd name="connsiteX56" fmla="*/ 685873 w 12146905"/>
              <a:gd name="connsiteY56" fmla="*/ 2291264 h 3532848"/>
              <a:gd name="connsiteX57" fmla="*/ 407982 w 12146905"/>
              <a:gd name="connsiteY57" fmla="*/ 2422162 h 3532848"/>
              <a:gd name="connsiteX58" fmla="*/ 1126928 w 12146905"/>
              <a:gd name="connsiteY58" fmla="*/ 3042182 h 3532848"/>
              <a:gd name="connsiteX59" fmla="*/ 456931 w 12146905"/>
              <a:gd name="connsiteY59" fmla="*/ 3532553 h 3532848"/>
              <a:gd name="connsiteX60" fmla="*/ 16390 w 12146905"/>
              <a:gd name="connsiteY60" fmla="*/ 3467362 h 3532848"/>
              <a:gd name="connsiteX61" fmla="*/ 49170 w 12146905"/>
              <a:gd name="connsiteY61" fmla="*/ 3140594 h 3532848"/>
              <a:gd name="connsiteX62" fmla="*/ 456931 w 12146905"/>
              <a:gd name="connsiteY62" fmla="*/ 3238566 h 3532848"/>
              <a:gd name="connsiteX63" fmla="*/ 702043 w 12146905"/>
              <a:gd name="connsiteY63" fmla="*/ 3091572 h 3532848"/>
              <a:gd name="connsiteX64" fmla="*/ 0 w 12146905"/>
              <a:gd name="connsiteY64" fmla="*/ 2454501 h 3532848"/>
              <a:gd name="connsiteX65" fmla="*/ 653020 w 12146905"/>
              <a:gd name="connsiteY65" fmla="*/ 1997571 h 3532848"/>
              <a:gd name="connsiteX66" fmla="*/ 10571500 w 12146905"/>
              <a:gd name="connsiteY66" fmla="*/ 1908566 h 3532848"/>
              <a:gd name="connsiteX67" fmla="*/ 9638971 w 12146905"/>
              <a:gd name="connsiteY67" fmla="*/ 2840580 h 3532848"/>
              <a:gd name="connsiteX68" fmla="*/ 9638971 w 12146905"/>
              <a:gd name="connsiteY68" fmla="*/ 3149782 h 3532848"/>
              <a:gd name="connsiteX69" fmla="*/ 11513729 w 12146905"/>
              <a:gd name="connsiteY69" fmla="*/ 3149782 h 3532848"/>
              <a:gd name="connsiteX70" fmla="*/ 11513729 w 12146905"/>
              <a:gd name="connsiteY70" fmla="*/ 2840580 h 3532848"/>
              <a:gd name="connsiteX71" fmla="*/ 9659109 w 12146905"/>
              <a:gd name="connsiteY71" fmla="*/ 467440 h 3532848"/>
              <a:gd name="connsiteX72" fmla="*/ 10571500 w 12146905"/>
              <a:gd name="connsiteY72" fmla="*/ 1389752 h 3532848"/>
              <a:gd name="connsiteX73" fmla="*/ 11478821 w 12146905"/>
              <a:gd name="connsiteY73" fmla="*/ 482727 h 3532848"/>
              <a:gd name="connsiteX74" fmla="*/ 11742969 w 12146905"/>
              <a:gd name="connsiteY74" fmla="*/ 741509 h 3532848"/>
              <a:gd name="connsiteX75" fmla="*/ 11006822 w 12146905"/>
              <a:gd name="connsiteY75" fmla="*/ 1477728 h 3532848"/>
              <a:gd name="connsiteX76" fmla="*/ 12146905 w 12146905"/>
              <a:gd name="connsiteY76" fmla="*/ 1479565 h 3532848"/>
              <a:gd name="connsiteX77" fmla="*/ 12146905 w 12146905"/>
              <a:gd name="connsiteY77" fmla="*/ 1823384 h 3532848"/>
              <a:gd name="connsiteX78" fmla="*/ 11010276 w 12146905"/>
              <a:gd name="connsiteY78" fmla="*/ 1823384 h 3532848"/>
              <a:gd name="connsiteX79" fmla="*/ 11882685 w 12146905"/>
              <a:gd name="connsiteY79" fmla="*/ 2686090 h 3532848"/>
              <a:gd name="connsiteX80" fmla="*/ 11882685 w 12146905"/>
              <a:gd name="connsiteY80" fmla="*/ 3518810 h 3532848"/>
              <a:gd name="connsiteX81" fmla="*/ 9270090 w 12146905"/>
              <a:gd name="connsiteY81" fmla="*/ 3518810 h 3532848"/>
              <a:gd name="connsiteX82" fmla="*/ 9270090 w 12146905"/>
              <a:gd name="connsiteY82" fmla="*/ 2686090 h 3532848"/>
              <a:gd name="connsiteX83" fmla="*/ 10142572 w 12146905"/>
              <a:gd name="connsiteY83" fmla="*/ 1823384 h 3532848"/>
              <a:gd name="connsiteX84" fmla="*/ 9010719 w 12146905"/>
              <a:gd name="connsiteY84" fmla="*/ 1823384 h 3532848"/>
              <a:gd name="connsiteX85" fmla="*/ 9010719 w 12146905"/>
              <a:gd name="connsiteY85" fmla="*/ 1479565 h 3532848"/>
              <a:gd name="connsiteX86" fmla="*/ 10148010 w 12146905"/>
              <a:gd name="connsiteY86" fmla="*/ 1479565 h 3532848"/>
              <a:gd name="connsiteX87" fmla="*/ 9399739 w 12146905"/>
              <a:gd name="connsiteY87" fmla="*/ 732028 h 3532848"/>
              <a:gd name="connsiteX88" fmla="*/ 10577674 w 12146905"/>
              <a:gd name="connsiteY88" fmla="*/ 0 h 3532848"/>
              <a:gd name="connsiteX89" fmla="*/ 10577968 w 12146905"/>
              <a:gd name="connsiteY89" fmla="*/ 0 h 3532848"/>
              <a:gd name="connsiteX90" fmla="*/ 10948098 w 12146905"/>
              <a:gd name="connsiteY90" fmla="*/ 369836 h 3532848"/>
              <a:gd name="connsiteX91" fmla="*/ 10578262 w 12146905"/>
              <a:gd name="connsiteY91" fmla="*/ 740260 h 3532848"/>
              <a:gd name="connsiteX92" fmla="*/ 10207838 w 12146905"/>
              <a:gd name="connsiteY92" fmla="*/ 370424 h 3532848"/>
              <a:gd name="connsiteX93" fmla="*/ 10577674 w 12146905"/>
              <a:gd name="connsiteY93" fmla="*/ 0 h 3532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12146905" h="3532848">
                <a:moveTo>
                  <a:pt x="7513220" y="2291559"/>
                </a:moveTo>
                <a:cubicBezTo>
                  <a:pt x="7268402" y="2291559"/>
                  <a:pt x="7170136" y="2503891"/>
                  <a:pt x="7170136" y="2765246"/>
                </a:cubicBezTo>
                <a:cubicBezTo>
                  <a:pt x="7170136" y="3010211"/>
                  <a:pt x="7267961" y="3238566"/>
                  <a:pt x="7513220" y="3238566"/>
                </a:cubicBezTo>
                <a:lnTo>
                  <a:pt x="7513220" y="3238860"/>
                </a:lnTo>
                <a:cubicBezTo>
                  <a:pt x="7758038" y="3238860"/>
                  <a:pt x="7839840" y="3010505"/>
                  <a:pt x="7839840" y="2765540"/>
                </a:cubicBezTo>
                <a:cubicBezTo>
                  <a:pt x="7839840" y="2503891"/>
                  <a:pt x="7758038" y="2291559"/>
                  <a:pt x="7513220" y="2291559"/>
                </a:cubicBezTo>
                <a:close/>
                <a:moveTo>
                  <a:pt x="3804649" y="2013583"/>
                </a:moveTo>
                <a:lnTo>
                  <a:pt x="4849922" y="2013583"/>
                </a:lnTo>
                <a:lnTo>
                  <a:pt x="4849922" y="2291401"/>
                </a:lnTo>
                <a:lnTo>
                  <a:pt x="4180439" y="2291401"/>
                </a:lnTo>
                <a:lnTo>
                  <a:pt x="4180439" y="2602146"/>
                </a:lnTo>
                <a:lnTo>
                  <a:pt x="4800899" y="2602146"/>
                </a:lnTo>
                <a:lnTo>
                  <a:pt x="4800899" y="2896207"/>
                </a:lnTo>
                <a:lnTo>
                  <a:pt x="4180439" y="2896207"/>
                </a:lnTo>
                <a:lnTo>
                  <a:pt x="4180439" y="3222607"/>
                </a:lnTo>
                <a:lnTo>
                  <a:pt x="4866312" y="3222607"/>
                </a:lnTo>
                <a:lnTo>
                  <a:pt x="4866312" y="3516153"/>
                </a:lnTo>
                <a:lnTo>
                  <a:pt x="3804649" y="3516153"/>
                </a:lnTo>
                <a:close/>
                <a:moveTo>
                  <a:pt x="1387556" y="2013583"/>
                </a:moveTo>
                <a:lnTo>
                  <a:pt x="1795758" y="2013583"/>
                </a:lnTo>
                <a:lnTo>
                  <a:pt x="1975090" y="3157341"/>
                </a:lnTo>
                <a:lnTo>
                  <a:pt x="1991774" y="3157341"/>
                </a:lnTo>
                <a:lnTo>
                  <a:pt x="2187864" y="2013583"/>
                </a:lnTo>
                <a:lnTo>
                  <a:pt x="2694111" y="2013583"/>
                </a:lnTo>
                <a:lnTo>
                  <a:pt x="2906296" y="3157341"/>
                </a:lnTo>
                <a:lnTo>
                  <a:pt x="3102312" y="2013583"/>
                </a:lnTo>
                <a:lnTo>
                  <a:pt x="3494345" y="2013583"/>
                </a:lnTo>
                <a:lnTo>
                  <a:pt x="3151261" y="3516153"/>
                </a:lnTo>
                <a:lnTo>
                  <a:pt x="2645088" y="3516153"/>
                </a:lnTo>
                <a:lnTo>
                  <a:pt x="2432903" y="2356593"/>
                </a:lnTo>
                <a:lnTo>
                  <a:pt x="2236886" y="3516153"/>
                </a:lnTo>
                <a:lnTo>
                  <a:pt x="1714397" y="3516153"/>
                </a:lnTo>
                <a:close/>
                <a:moveTo>
                  <a:pt x="6043709" y="1997656"/>
                </a:moveTo>
                <a:lnTo>
                  <a:pt x="6153557" y="2003222"/>
                </a:lnTo>
                <a:cubicBezTo>
                  <a:pt x="6263723" y="2013874"/>
                  <a:pt x="6374147" y="2038252"/>
                  <a:pt x="6484117" y="2062836"/>
                </a:cubicBezTo>
                <a:lnTo>
                  <a:pt x="6451264" y="2389383"/>
                </a:lnTo>
                <a:cubicBezTo>
                  <a:pt x="6320682" y="2324213"/>
                  <a:pt x="6189931" y="2291508"/>
                  <a:pt x="6059011" y="2291265"/>
                </a:cubicBezTo>
                <a:cubicBezTo>
                  <a:pt x="5781854" y="2291265"/>
                  <a:pt x="5585764" y="2487354"/>
                  <a:pt x="5585764" y="2765246"/>
                </a:cubicBezTo>
                <a:cubicBezTo>
                  <a:pt x="5585764" y="3059234"/>
                  <a:pt x="5798244" y="3238566"/>
                  <a:pt x="6092011" y="3238566"/>
                </a:cubicBezTo>
                <a:cubicBezTo>
                  <a:pt x="6222909" y="3238566"/>
                  <a:pt x="6353513" y="3205787"/>
                  <a:pt x="6467727" y="3157205"/>
                </a:cubicBezTo>
                <a:lnTo>
                  <a:pt x="6484117" y="3467362"/>
                </a:lnTo>
                <a:cubicBezTo>
                  <a:pt x="6369682" y="3499774"/>
                  <a:pt x="6239078" y="3532848"/>
                  <a:pt x="6043503" y="3532848"/>
                </a:cubicBezTo>
                <a:cubicBezTo>
                  <a:pt x="5634787" y="3532848"/>
                  <a:pt x="5177709" y="3336611"/>
                  <a:pt x="5177709" y="2765246"/>
                </a:cubicBezTo>
                <a:cubicBezTo>
                  <a:pt x="5177709" y="2307619"/>
                  <a:pt x="5465480" y="2063145"/>
                  <a:pt x="5865883" y="2009177"/>
                </a:cubicBezTo>
                <a:close/>
                <a:moveTo>
                  <a:pt x="7513220" y="1997645"/>
                </a:moveTo>
                <a:cubicBezTo>
                  <a:pt x="8003077" y="1997645"/>
                  <a:pt x="8264285" y="2275169"/>
                  <a:pt x="8264285" y="2765246"/>
                </a:cubicBezTo>
                <a:cubicBezTo>
                  <a:pt x="8264579" y="3238860"/>
                  <a:pt x="8003077" y="3532848"/>
                  <a:pt x="7513220" y="3532848"/>
                </a:cubicBezTo>
                <a:cubicBezTo>
                  <a:pt x="7023363" y="3532848"/>
                  <a:pt x="6761934" y="3238860"/>
                  <a:pt x="6761934" y="2765540"/>
                </a:cubicBezTo>
                <a:cubicBezTo>
                  <a:pt x="6761934" y="2275463"/>
                  <a:pt x="7023143" y="1997939"/>
                  <a:pt x="7513220" y="1997939"/>
                </a:cubicBezTo>
                <a:close/>
                <a:moveTo>
                  <a:pt x="6043503" y="1997645"/>
                </a:moveTo>
                <a:lnTo>
                  <a:pt x="6043870" y="1997645"/>
                </a:lnTo>
                <a:lnTo>
                  <a:pt x="6043709" y="1997656"/>
                </a:lnTo>
                <a:close/>
                <a:moveTo>
                  <a:pt x="653020" y="1997571"/>
                </a:moveTo>
                <a:lnTo>
                  <a:pt x="653020" y="1997644"/>
                </a:lnTo>
                <a:cubicBezTo>
                  <a:pt x="800014" y="1997644"/>
                  <a:pt x="930913" y="2013446"/>
                  <a:pt x="1045126" y="2046667"/>
                </a:cubicBezTo>
                <a:lnTo>
                  <a:pt x="1012273" y="2356456"/>
                </a:lnTo>
                <a:cubicBezTo>
                  <a:pt x="914449" y="2308021"/>
                  <a:pt x="800014" y="2291264"/>
                  <a:pt x="685873" y="2291264"/>
                </a:cubicBezTo>
                <a:cubicBezTo>
                  <a:pt x="587829" y="2291264"/>
                  <a:pt x="407982" y="2291264"/>
                  <a:pt x="407982" y="2422162"/>
                </a:cubicBezTo>
                <a:cubicBezTo>
                  <a:pt x="407982" y="2666760"/>
                  <a:pt x="1126928" y="2503597"/>
                  <a:pt x="1126928" y="3042182"/>
                </a:cubicBezTo>
                <a:cubicBezTo>
                  <a:pt x="1126928" y="3435096"/>
                  <a:pt x="800014" y="3532553"/>
                  <a:pt x="456931" y="3532553"/>
                </a:cubicBezTo>
                <a:cubicBezTo>
                  <a:pt x="326621" y="3532553"/>
                  <a:pt x="146774" y="3515943"/>
                  <a:pt x="16390" y="3467362"/>
                </a:cubicBezTo>
                <a:lnTo>
                  <a:pt x="49170" y="3140594"/>
                </a:lnTo>
                <a:cubicBezTo>
                  <a:pt x="163385" y="3189543"/>
                  <a:pt x="293767" y="3238566"/>
                  <a:pt x="456931" y="3238566"/>
                </a:cubicBezTo>
                <a:cubicBezTo>
                  <a:pt x="587829" y="3238566"/>
                  <a:pt x="702043" y="3205786"/>
                  <a:pt x="702043" y="3091572"/>
                </a:cubicBezTo>
                <a:cubicBezTo>
                  <a:pt x="702043" y="2813680"/>
                  <a:pt x="0" y="2993968"/>
                  <a:pt x="0" y="2454501"/>
                </a:cubicBezTo>
                <a:cubicBezTo>
                  <a:pt x="0" y="2095175"/>
                  <a:pt x="358959" y="1997571"/>
                  <a:pt x="653020" y="1997571"/>
                </a:cubicBezTo>
                <a:close/>
                <a:moveTo>
                  <a:pt x="10571500" y="1908566"/>
                </a:moveTo>
                <a:lnTo>
                  <a:pt x="9638971" y="2840580"/>
                </a:lnTo>
                <a:lnTo>
                  <a:pt x="9638971" y="3149782"/>
                </a:lnTo>
                <a:lnTo>
                  <a:pt x="11513729" y="3149782"/>
                </a:lnTo>
                <a:lnTo>
                  <a:pt x="11513729" y="2840580"/>
                </a:lnTo>
                <a:close/>
                <a:moveTo>
                  <a:pt x="9659109" y="467440"/>
                </a:moveTo>
                <a:lnTo>
                  <a:pt x="10571500" y="1389752"/>
                </a:lnTo>
                <a:lnTo>
                  <a:pt x="11478821" y="482727"/>
                </a:lnTo>
                <a:lnTo>
                  <a:pt x="11742969" y="741509"/>
                </a:lnTo>
                <a:lnTo>
                  <a:pt x="11006822" y="1477728"/>
                </a:lnTo>
                <a:lnTo>
                  <a:pt x="12146905" y="1479565"/>
                </a:lnTo>
                <a:lnTo>
                  <a:pt x="12146905" y="1823384"/>
                </a:lnTo>
                <a:lnTo>
                  <a:pt x="11010276" y="1823384"/>
                </a:lnTo>
                <a:lnTo>
                  <a:pt x="11882685" y="2686090"/>
                </a:lnTo>
                <a:lnTo>
                  <a:pt x="11882685" y="3518810"/>
                </a:lnTo>
                <a:lnTo>
                  <a:pt x="9270090" y="3518810"/>
                </a:lnTo>
                <a:lnTo>
                  <a:pt x="9270090" y="2686090"/>
                </a:lnTo>
                <a:lnTo>
                  <a:pt x="10142572" y="1823384"/>
                </a:lnTo>
                <a:lnTo>
                  <a:pt x="9010719" y="1823384"/>
                </a:lnTo>
                <a:lnTo>
                  <a:pt x="9010719" y="1479565"/>
                </a:lnTo>
                <a:lnTo>
                  <a:pt x="10148010" y="1479565"/>
                </a:lnTo>
                <a:lnTo>
                  <a:pt x="9399739" y="732028"/>
                </a:lnTo>
                <a:close/>
                <a:moveTo>
                  <a:pt x="10577674" y="0"/>
                </a:moveTo>
                <a:lnTo>
                  <a:pt x="10577968" y="0"/>
                </a:lnTo>
                <a:cubicBezTo>
                  <a:pt x="10782267" y="0"/>
                  <a:pt x="10947937" y="165537"/>
                  <a:pt x="10948098" y="369836"/>
                </a:cubicBezTo>
                <a:cubicBezTo>
                  <a:pt x="10948260" y="574253"/>
                  <a:pt x="10782679" y="740099"/>
                  <a:pt x="10578262" y="740260"/>
                </a:cubicBezTo>
                <a:cubicBezTo>
                  <a:pt x="10373845" y="740422"/>
                  <a:pt x="10207999" y="574841"/>
                  <a:pt x="10207838" y="370424"/>
                </a:cubicBezTo>
                <a:cubicBezTo>
                  <a:pt x="10207676" y="166007"/>
                  <a:pt x="10373257" y="161"/>
                  <a:pt x="10577674" y="0"/>
                </a:cubicBezTo>
                <a:close/>
              </a:path>
            </a:pathLst>
          </a:custGeom>
          <a:solidFill>
            <a:schemeClr val="bg1"/>
          </a:solidFill>
        </p:spPr>
        <p:txBody>
          <a:bodyPr wrap="square">
            <a:noAutofit/>
          </a:bodyPr>
          <a:lstStyle>
            <a:lvl1pPr marL="0" indent="0">
              <a:buNone/>
              <a:defRPr sz="100">
                <a:solidFill>
                  <a:srgbClr val="000000">
                    <a:alpha val="0"/>
                  </a:srgbClr>
                </a:solidFill>
              </a:defRPr>
            </a:lvl1pPr>
            <a:lvl2pPr>
              <a:defRPr sz="100"/>
            </a:lvl2pPr>
            <a:lvl3pPr>
              <a:defRPr sz="100"/>
            </a:lvl3pPr>
            <a:lvl4pPr>
              <a:defRPr sz="100"/>
            </a:lvl4pPr>
            <a:lvl5pPr>
              <a:defRPr sz="100"/>
            </a:lvl5pPr>
          </a:lstStyle>
          <a:p>
            <a:pPr lvl="0"/>
            <a:r>
              <a:rPr lang="en-GB"/>
              <a:t>-</a:t>
            </a:r>
          </a:p>
        </p:txBody>
      </p:sp>
    </p:spTree>
    <p:extLst>
      <p:ext uri="{BB962C8B-B14F-4D97-AF65-F5344CB8AC3E}">
        <p14:creationId xmlns:p14="http://schemas.microsoft.com/office/powerpoint/2010/main" val="4020832656"/>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genda. Non automatic A">
    <p:bg>
      <p:bgPr>
        <a:solidFill>
          <a:schemeClr val="bg2"/>
        </a:solidFill>
        <a:effectLst/>
      </p:bgPr>
    </p:bg>
    <p:spTree>
      <p:nvGrpSpPr>
        <p:cNvPr id="1" name=""/>
        <p:cNvGrpSpPr/>
        <p:nvPr/>
      </p:nvGrpSpPr>
      <p:grpSpPr>
        <a:xfrm>
          <a:off x="0" y="0"/>
          <a:ext cx="0" cy="0"/>
          <a:chOff x="0" y="0"/>
          <a:chExt cx="0" cy="0"/>
        </a:xfrm>
      </p:grpSpPr>
      <p:sp>
        <p:nvSpPr>
          <p:cNvPr id="4" name="Footer Placeholder 3" hidden="1">
            <a:extLst>
              <a:ext uri="{FF2B5EF4-FFF2-40B4-BE49-F238E27FC236}">
                <a16:creationId xmlns:a16="http://schemas.microsoft.com/office/drawing/2014/main" id="{A346DBDA-9CC6-463E-8F3E-3EB3DDFEED5A}"/>
              </a:ext>
            </a:extLst>
          </p:cNvPr>
          <p:cNvSpPr>
            <a:spLocks noGrp="1"/>
          </p:cNvSpPr>
          <p:nvPr>
            <p:ph type="ftr" sz="quarter" idx="15"/>
          </p:nvPr>
        </p:nvSpPr>
        <p:spPr/>
        <p:txBody>
          <a:bodyPr/>
          <a:lstStyle>
            <a:lvl1pPr>
              <a:defRPr>
                <a:solidFill>
                  <a:srgbClr val="000000">
                    <a:alpha val="0"/>
                  </a:srgbClr>
                </a:solidFill>
              </a:defRPr>
            </a:lvl1pPr>
          </a:lstStyle>
          <a:p>
            <a:endParaRPr lang="en-GB"/>
          </a:p>
        </p:txBody>
      </p:sp>
      <p:sp>
        <p:nvSpPr>
          <p:cNvPr id="3" name="Date Placeholder 2" hidden="1">
            <a:extLst>
              <a:ext uri="{FF2B5EF4-FFF2-40B4-BE49-F238E27FC236}">
                <a16:creationId xmlns:a16="http://schemas.microsoft.com/office/drawing/2014/main" id="{001B4918-0A25-4C43-9A13-67DC0A658A7C}"/>
              </a:ext>
            </a:extLst>
          </p:cNvPr>
          <p:cNvSpPr>
            <a:spLocks noGrp="1"/>
          </p:cNvSpPr>
          <p:nvPr>
            <p:ph type="dt" sz="half" idx="14"/>
          </p:nvPr>
        </p:nvSpPr>
        <p:spPr/>
        <p:txBody>
          <a:bodyPr/>
          <a:lstStyle>
            <a:lvl1pPr>
              <a:defRPr>
                <a:solidFill>
                  <a:srgbClr val="000000">
                    <a:alpha val="0"/>
                  </a:srgbClr>
                </a:solidFill>
              </a:defRPr>
            </a:lvl1pPr>
          </a:lstStyle>
          <a:p>
            <a:fld id="{576485DA-79AB-4BAB-A077-5D619BBAF002}" type="datetime4">
              <a:rPr lang="en-GB" smtClean="0"/>
              <a:pPr/>
              <a:t>30 March 2023</a:t>
            </a:fld>
            <a:endParaRPr lang="en-GB"/>
          </a:p>
        </p:txBody>
      </p:sp>
      <p:sp>
        <p:nvSpPr>
          <p:cNvPr id="8" name="Background">
            <a:extLst>
              <a:ext uri="{FF2B5EF4-FFF2-40B4-BE49-F238E27FC236}">
                <a16:creationId xmlns:a16="http://schemas.microsoft.com/office/drawing/2014/main" id="{12325CF0-1AB5-4455-BA18-F9E9B4121518}"/>
              </a:ext>
            </a:extLst>
          </p:cNvPr>
          <p:cNvSpPr txBox="1">
            <a:spLocks/>
          </p:cNvSpPr>
          <p:nvPr userDrawn="1"/>
        </p:nvSpPr>
        <p:spPr>
          <a:xfrm>
            <a:off x="0" y="0"/>
            <a:ext cx="12192000" cy="6861600"/>
          </a:xfrm>
          <a:prstGeom prst="rect">
            <a:avLst/>
          </a:prstGeom>
          <a:solidFill>
            <a:schemeClr val="bg2"/>
          </a:solidFill>
        </p:spPr>
        <p:txBody>
          <a:bodyPr vert="horz" lIns="540000" tIns="540000" rIns="540000" bIns="540000" rtlCol="0" anchor="ctr" anchorCtr="0">
            <a:noAutofit/>
          </a:bodyPr>
          <a:lstStyle>
            <a:lvl1pPr algn="l" defTabSz="914400" rtl="0" eaLnBrk="1" latinLnBrk="0" hangingPunct="1">
              <a:lnSpc>
                <a:spcPct val="83000"/>
              </a:lnSpc>
              <a:spcBef>
                <a:spcPct val="0"/>
              </a:spcBef>
              <a:buNone/>
              <a:defRPr sz="4000" b="1" kern="1200" cap="none" spc="0" baseline="0">
                <a:solidFill>
                  <a:schemeClr val="accent1"/>
                </a:solidFill>
                <a:latin typeface="+mj-lt"/>
                <a:ea typeface="+mj-ea"/>
                <a:cs typeface="+mj-cs"/>
              </a:defRPr>
            </a:lvl1pPr>
          </a:lstStyle>
          <a:p>
            <a:pPr algn="ctr"/>
            <a:r>
              <a:rPr lang="en-GB" sz="100" b="0" err="1">
                <a:solidFill>
                  <a:schemeClr val="bg2"/>
                </a:solidFill>
              </a:rPr>
              <a:t>kjlkjlkjl</a:t>
            </a:r>
            <a:endParaRPr lang="en-GB" sz="100" b="0">
              <a:solidFill>
                <a:schemeClr val="bg2"/>
              </a:solidFill>
            </a:endParaRPr>
          </a:p>
        </p:txBody>
      </p:sp>
      <p:sp>
        <p:nvSpPr>
          <p:cNvPr id="2" name="Title 1"/>
          <p:cNvSpPr>
            <a:spLocks noGrp="1"/>
          </p:cNvSpPr>
          <p:nvPr>
            <p:ph type="title" hasCustomPrompt="1"/>
          </p:nvPr>
        </p:nvSpPr>
        <p:spPr>
          <a:xfrm>
            <a:off x="2328411" y="1440000"/>
            <a:ext cx="9501189" cy="720000"/>
          </a:xfrm>
        </p:spPr>
        <p:txBody>
          <a:bodyPr/>
          <a:lstStyle>
            <a:lvl1pPr>
              <a:defRPr/>
            </a:lvl1pPr>
          </a:lstStyle>
          <a:p>
            <a:r>
              <a:rPr lang="en-GB" noProof="0"/>
              <a:t>Click to add agenda title</a:t>
            </a:r>
          </a:p>
        </p:txBody>
      </p:sp>
      <p:sp>
        <p:nvSpPr>
          <p:cNvPr id="7" name="Text Placeholder 2"/>
          <p:cNvSpPr>
            <a:spLocks noGrp="1"/>
          </p:cNvSpPr>
          <p:nvPr>
            <p:ph type="body" sz="quarter" idx="13" hasCustomPrompt="1"/>
          </p:nvPr>
        </p:nvSpPr>
        <p:spPr>
          <a:xfrm>
            <a:off x="2328411" y="2159999"/>
            <a:ext cx="9503227" cy="3977275"/>
          </a:xfrm>
        </p:spPr>
        <p:txBody>
          <a:bodyPr/>
          <a:lstStyle>
            <a:lvl1pPr marL="0" indent="0">
              <a:buFont typeface="Sweco Sans" panose="00000500000000000000" pitchFamily="2" charset="0"/>
              <a:buChar char="​"/>
              <a:defRPr b="0">
                <a:solidFill>
                  <a:schemeClr val="tx1"/>
                </a:solidFill>
              </a:defRPr>
            </a:lvl1pPr>
            <a:lvl2pPr marL="0" indent="0">
              <a:spcBef>
                <a:spcPts val="0"/>
              </a:spcBef>
              <a:spcAft>
                <a:spcPts val="600"/>
              </a:spcAft>
              <a:buFont typeface="Sweco Sans" panose="00000500000000000000" pitchFamily="2" charset="0"/>
              <a:buChar char="​"/>
              <a:defRPr sz="1600" b="0">
                <a:solidFill>
                  <a:schemeClr val="tx1"/>
                </a:solidFill>
              </a:defRPr>
            </a:lvl2pPr>
            <a:lvl3pPr marL="0" indent="0">
              <a:spcBef>
                <a:spcPts val="0"/>
              </a:spcBef>
              <a:spcAft>
                <a:spcPts val="600"/>
              </a:spcAft>
              <a:buFont typeface="Sweco Sans" panose="00000500000000000000" pitchFamily="2" charset="0"/>
              <a:buChar char="​"/>
              <a:defRPr sz="1600" b="0">
                <a:solidFill>
                  <a:schemeClr val="tx1"/>
                </a:solidFill>
              </a:defRPr>
            </a:lvl3pPr>
            <a:lvl4pPr marL="0" indent="0">
              <a:spcBef>
                <a:spcPts val="0"/>
              </a:spcBef>
              <a:spcAft>
                <a:spcPts val="600"/>
              </a:spcAft>
              <a:buFont typeface="Sweco Sans" panose="00000500000000000000" pitchFamily="2" charset="0"/>
              <a:buChar char="​"/>
              <a:defRPr sz="1600" b="0">
                <a:solidFill>
                  <a:schemeClr val="tx1"/>
                </a:solidFill>
              </a:defRPr>
            </a:lvl4pPr>
            <a:lvl5pPr marL="0" indent="0">
              <a:spcBef>
                <a:spcPts val="0"/>
              </a:spcBef>
              <a:spcAft>
                <a:spcPts val="600"/>
              </a:spcAft>
              <a:buFont typeface="Sweco Sans" panose="00000500000000000000" pitchFamily="2" charset="0"/>
              <a:buChar char="​"/>
              <a:defRPr sz="1600" b="0">
                <a:solidFill>
                  <a:schemeClr val="tx1"/>
                </a:solidFill>
              </a:defRPr>
            </a:lvl5pPr>
            <a:lvl6pPr marL="0" indent="0">
              <a:lnSpc>
                <a:spcPct val="100000"/>
              </a:lnSpc>
              <a:spcBef>
                <a:spcPts val="0"/>
              </a:spcBef>
              <a:spcAft>
                <a:spcPts val="600"/>
              </a:spcAft>
              <a:buFont typeface="Sweco Sans" panose="00000500000000000000" pitchFamily="2" charset="0"/>
              <a:buChar char="​"/>
              <a:defRPr sz="1600" b="0">
                <a:solidFill>
                  <a:schemeClr val="tx1"/>
                </a:solidFill>
              </a:defRPr>
            </a:lvl6pPr>
            <a:lvl7pPr marL="0" indent="0">
              <a:lnSpc>
                <a:spcPct val="100000"/>
              </a:lnSpc>
              <a:spcBef>
                <a:spcPts val="0"/>
              </a:spcBef>
              <a:spcAft>
                <a:spcPts val="600"/>
              </a:spcAft>
              <a:buFont typeface="Sweco Sans" panose="00000500000000000000" pitchFamily="2" charset="0"/>
              <a:buChar char="​"/>
              <a:defRPr sz="1600" b="0">
                <a:solidFill>
                  <a:schemeClr val="tx1"/>
                </a:solidFill>
              </a:defRPr>
            </a:lvl7pPr>
            <a:lvl8pPr marL="0" indent="0">
              <a:lnSpc>
                <a:spcPct val="100000"/>
              </a:lnSpc>
              <a:spcBef>
                <a:spcPts val="0"/>
              </a:spcBef>
              <a:spcAft>
                <a:spcPts val="600"/>
              </a:spcAft>
              <a:buFont typeface="Sweco Sans" panose="00000500000000000000" pitchFamily="2" charset="0"/>
              <a:buChar char="​"/>
              <a:defRPr sz="1600" b="0">
                <a:solidFill>
                  <a:schemeClr val="tx1"/>
                </a:solidFill>
              </a:defRPr>
            </a:lvl8pPr>
            <a:lvl9pPr marL="0" indent="0">
              <a:spcBef>
                <a:spcPts val="0"/>
              </a:spcBef>
              <a:spcAft>
                <a:spcPts val="600"/>
              </a:spcAft>
              <a:buFont typeface="Sweco Sans" panose="00000500000000000000" pitchFamily="2" charset="0"/>
              <a:buChar char="​"/>
              <a:defRPr sz="1600" b="0">
                <a:solidFill>
                  <a:schemeClr val="tx1"/>
                </a:solidFill>
              </a:defRPr>
            </a:lvl9pPr>
          </a:lstStyle>
          <a:p>
            <a:pPr lvl="0"/>
            <a:r>
              <a:rPr lang="en-GB" noProof="0"/>
              <a:t>01 Click to add agenda point</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6</a:t>
            </a:r>
          </a:p>
          <a:p>
            <a:pPr lvl="6"/>
            <a:r>
              <a:rPr lang="en-GB" noProof="0"/>
              <a:t>7</a:t>
            </a:r>
          </a:p>
          <a:p>
            <a:pPr lvl="7"/>
            <a:r>
              <a:rPr lang="en-GB" noProof="0"/>
              <a:t>8</a:t>
            </a:r>
          </a:p>
          <a:p>
            <a:pPr lvl="8"/>
            <a:r>
              <a:rPr lang="en-GB" noProof="0"/>
              <a:t>9</a:t>
            </a:r>
          </a:p>
        </p:txBody>
      </p:sp>
      <p:sp>
        <p:nvSpPr>
          <p:cNvPr id="5" name="Slide Number Placeholder 4">
            <a:extLst>
              <a:ext uri="{FF2B5EF4-FFF2-40B4-BE49-F238E27FC236}">
                <a16:creationId xmlns:a16="http://schemas.microsoft.com/office/drawing/2014/main" id="{0E83DE30-8BDC-4207-B7E9-72EA0636857F}"/>
              </a:ext>
            </a:extLst>
          </p:cNvPr>
          <p:cNvSpPr>
            <a:spLocks noGrp="1"/>
          </p:cNvSpPr>
          <p:nvPr>
            <p:ph type="sldNum" sz="quarter" idx="16"/>
          </p:nvPr>
        </p:nvSpPr>
        <p:spPr/>
        <p:txBody>
          <a:bodyPr/>
          <a:lstStyle>
            <a:lvl1pPr>
              <a:defRPr>
                <a:solidFill>
                  <a:schemeClr val="tx1"/>
                </a:solidFill>
              </a:defRPr>
            </a:lvl1pPr>
          </a:lstStyle>
          <a:p>
            <a:fld id="{23AA811B-2EBD-4900-905E-5BE206449611}" type="slidenum">
              <a:rPr lang="en-GB" smtClean="0"/>
              <a:pPr/>
              <a:t>‹#›</a:t>
            </a:fld>
            <a:endParaRPr lang="en-GB"/>
          </a:p>
        </p:txBody>
      </p:sp>
      <p:sp>
        <p:nvSpPr>
          <p:cNvPr id="11" name="date" descr="{&quot;templafy&quot;:{&quot;type&quot;:&quot;date&quot;,&quot;visibility&quot;:{&quot;compareValue&quot;:&quot;&quot;},&quot;binding&quot;:&quot;Form.Date&quot;,&quot;format&quot;:&quot;{{DateFormats.GeneralDate}}&quot;}}" title="Form.Date">
            <a:extLst>
              <a:ext uri="{FF2B5EF4-FFF2-40B4-BE49-F238E27FC236}">
                <a16:creationId xmlns:a16="http://schemas.microsoft.com/office/drawing/2014/main" id="{2EB8D86A-C1EB-46A3-B294-98FA930DE3CB}"/>
              </a:ext>
            </a:extLst>
          </p:cNvPr>
          <p:cNvSpPr/>
          <p:nvPr userDrawn="1"/>
        </p:nvSpPr>
        <p:spPr>
          <a:xfrm>
            <a:off x="718774" y="6317153"/>
            <a:ext cx="1611312"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endParaRPr lang="en-GB" sz="700" noProof="0">
              <a:solidFill>
                <a:schemeClr val="tx1"/>
              </a:solidFill>
            </a:endParaRPr>
          </a:p>
        </p:txBody>
      </p:sp>
      <p:sp>
        <p:nvSpPr>
          <p:cNvPr id="14" name="text" descr="{&quot;templafy&quot;:{&quot;binding&quot;:&quot;Form.TitlePresentation&quot;,&quot;type&quot;:&quot;text&quot;}}" title="Form.TitlePresentation">
            <a:extLst>
              <a:ext uri="{FF2B5EF4-FFF2-40B4-BE49-F238E27FC236}">
                <a16:creationId xmlns:a16="http://schemas.microsoft.com/office/drawing/2014/main" id="{5244A48B-E439-42BB-811C-88BEF0C534C6}"/>
              </a:ext>
            </a:extLst>
          </p:cNvPr>
          <p:cNvSpPr/>
          <p:nvPr userDrawn="1"/>
        </p:nvSpPr>
        <p:spPr>
          <a:xfrm>
            <a:off x="2330450" y="6317153"/>
            <a:ext cx="2959100"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endParaRPr lang="en-GB" sz="700" noProof="0">
              <a:solidFill>
                <a:schemeClr val="tx1"/>
              </a:solidFill>
            </a:endParaRPr>
          </a:p>
        </p:txBody>
      </p:sp>
      <p:pic>
        <p:nvPicPr>
          <p:cNvPr id="9" name="Graphic 8">
            <a:extLst>
              <a:ext uri="{FF2B5EF4-FFF2-40B4-BE49-F238E27FC236}">
                <a16:creationId xmlns:a16="http://schemas.microsoft.com/office/drawing/2014/main" id="{3C92C06E-9D3D-40BF-662C-64A3807DEF0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204574" y="6315172"/>
            <a:ext cx="627063" cy="182467"/>
          </a:xfrm>
          <a:prstGeom prst="rect">
            <a:avLst/>
          </a:prstGeom>
        </p:spPr>
      </p:pic>
    </p:spTree>
    <p:extLst>
      <p:ext uri="{BB962C8B-B14F-4D97-AF65-F5344CB8AC3E}">
        <p14:creationId xmlns:p14="http://schemas.microsoft.com/office/powerpoint/2010/main" val="21983175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genda. Non automatic A bright green">
    <p:bg>
      <p:bgPr>
        <a:solidFill>
          <a:schemeClr val="accent3"/>
        </a:solidFill>
        <a:effectLst/>
      </p:bgPr>
    </p:bg>
    <p:spTree>
      <p:nvGrpSpPr>
        <p:cNvPr id="1" name=""/>
        <p:cNvGrpSpPr/>
        <p:nvPr/>
      </p:nvGrpSpPr>
      <p:grpSpPr>
        <a:xfrm>
          <a:off x="0" y="0"/>
          <a:ext cx="0" cy="0"/>
          <a:chOff x="0" y="0"/>
          <a:chExt cx="0" cy="0"/>
        </a:xfrm>
      </p:grpSpPr>
      <p:sp>
        <p:nvSpPr>
          <p:cNvPr id="4" name="Footer Placeholder 3" hidden="1">
            <a:extLst>
              <a:ext uri="{FF2B5EF4-FFF2-40B4-BE49-F238E27FC236}">
                <a16:creationId xmlns:a16="http://schemas.microsoft.com/office/drawing/2014/main" id="{A346DBDA-9CC6-463E-8F3E-3EB3DDFEED5A}"/>
              </a:ext>
            </a:extLst>
          </p:cNvPr>
          <p:cNvSpPr>
            <a:spLocks noGrp="1"/>
          </p:cNvSpPr>
          <p:nvPr>
            <p:ph type="ftr" sz="quarter" idx="15"/>
          </p:nvPr>
        </p:nvSpPr>
        <p:spPr/>
        <p:txBody>
          <a:bodyPr/>
          <a:lstStyle>
            <a:lvl1pPr>
              <a:defRPr>
                <a:solidFill>
                  <a:srgbClr val="000000">
                    <a:alpha val="0"/>
                  </a:srgbClr>
                </a:solidFill>
              </a:defRPr>
            </a:lvl1pPr>
          </a:lstStyle>
          <a:p>
            <a:endParaRPr lang="en-GB"/>
          </a:p>
        </p:txBody>
      </p:sp>
      <p:sp>
        <p:nvSpPr>
          <p:cNvPr id="3" name="Date Placeholder 2" hidden="1">
            <a:extLst>
              <a:ext uri="{FF2B5EF4-FFF2-40B4-BE49-F238E27FC236}">
                <a16:creationId xmlns:a16="http://schemas.microsoft.com/office/drawing/2014/main" id="{001B4918-0A25-4C43-9A13-67DC0A658A7C}"/>
              </a:ext>
            </a:extLst>
          </p:cNvPr>
          <p:cNvSpPr>
            <a:spLocks noGrp="1"/>
          </p:cNvSpPr>
          <p:nvPr>
            <p:ph type="dt" sz="half" idx="14"/>
          </p:nvPr>
        </p:nvSpPr>
        <p:spPr/>
        <p:txBody>
          <a:bodyPr/>
          <a:lstStyle>
            <a:lvl1pPr>
              <a:defRPr>
                <a:solidFill>
                  <a:srgbClr val="000000">
                    <a:alpha val="0"/>
                  </a:srgbClr>
                </a:solidFill>
              </a:defRPr>
            </a:lvl1pPr>
          </a:lstStyle>
          <a:p>
            <a:fld id="{576485DA-79AB-4BAB-A077-5D619BBAF002}" type="datetime4">
              <a:rPr lang="en-GB" smtClean="0"/>
              <a:pPr/>
              <a:t>30 March 2023</a:t>
            </a:fld>
            <a:endParaRPr lang="en-GB"/>
          </a:p>
        </p:txBody>
      </p:sp>
      <p:sp>
        <p:nvSpPr>
          <p:cNvPr id="8" name="Background">
            <a:extLst>
              <a:ext uri="{FF2B5EF4-FFF2-40B4-BE49-F238E27FC236}">
                <a16:creationId xmlns:a16="http://schemas.microsoft.com/office/drawing/2014/main" id="{12325CF0-1AB5-4455-BA18-F9E9B4121518}"/>
              </a:ext>
            </a:extLst>
          </p:cNvPr>
          <p:cNvSpPr txBox="1">
            <a:spLocks/>
          </p:cNvSpPr>
          <p:nvPr userDrawn="1"/>
        </p:nvSpPr>
        <p:spPr>
          <a:xfrm>
            <a:off x="0" y="0"/>
            <a:ext cx="12192000" cy="6861600"/>
          </a:xfrm>
          <a:prstGeom prst="rect">
            <a:avLst/>
          </a:prstGeom>
          <a:solidFill>
            <a:schemeClr val="accent3"/>
          </a:solidFill>
        </p:spPr>
        <p:txBody>
          <a:bodyPr vert="horz" lIns="540000" tIns="540000" rIns="540000" bIns="540000" rtlCol="0" anchor="ctr" anchorCtr="0">
            <a:noAutofit/>
          </a:bodyPr>
          <a:lstStyle>
            <a:lvl1pPr algn="l" defTabSz="914400" rtl="0" eaLnBrk="1" latinLnBrk="0" hangingPunct="1">
              <a:lnSpc>
                <a:spcPct val="83000"/>
              </a:lnSpc>
              <a:spcBef>
                <a:spcPct val="0"/>
              </a:spcBef>
              <a:buNone/>
              <a:defRPr sz="4000" b="1" kern="1200" cap="none" spc="0" baseline="0">
                <a:solidFill>
                  <a:schemeClr val="accent1"/>
                </a:solidFill>
                <a:latin typeface="+mj-lt"/>
                <a:ea typeface="+mj-ea"/>
                <a:cs typeface="+mj-cs"/>
              </a:defRPr>
            </a:lvl1pPr>
          </a:lstStyle>
          <a:p>
            <a:pPr algn="ctr"/>
            <a:r>
              <a:rPr lang="en-GB" sz="100" b="0" err="1">
                <a:solidFill>
                  <a:schemeClr val="bg2"/>
                </a:solidFill>
              </a:rPr>
              <a:t>kjlkjlkjl</a:t>
            </a:r>
            <a:endParaRPr lang="en-GB" sz="100" b="0">
              <a:solidFill>
                <a:schemeClr val="bg2"/>
              </a:solidFill>
            </a:endParaRPr>
          </a:p>
        </p:txBody>
      </p:sp>
      <p:sp>
        <p:nvSpPr>
          <p:cNvPr id="2" name="Title 1"/>
          <p:cNvSpPr>
            <a:spLocks noGrp="1"/>
          </p:cNvSpPr>
          <p:nvPr>
            <p:ph type="title" hasCustomPrompt="1"/>
          </p:nvPr>
        </p:nvSpPr>
        <p:spPr>
          <a:xfrm>
            <a:off x="2328411" y="1440000"/>
            <a:ext cx="9501189" cy="720000"/>
          </a:xfrm>
        </p:spPr>
        <p:txBody>
          <a:bodyPr/>
          <a:lstStyle>
            <a:lvl1pPr>
              <a:defRPr/>
            </a:lvl1pPr>
          </a:lstStyle>
          <a:p>
            <a:r>
              <a:rPr lang="en-GB" noProof="0"/>
              <a:t>Click to add agenda title</a:t>
            </a:r>
          </a:p>
        </p:txBody>
      </p:sp>
      <p:sp>
        <p:nvSpPr>
          <p:cNvPr id="7" name="Text Placeholder 2"/>
          <p:cNvSpPr>
            <a:spLocks noGrp="1"/>
          </p:cNvSpPr>
          <p:nvPr>
            <p:ph type="body" sz="quarter" idx="13" hasCustomPrompt="1"/>
          </p:nvPr>
        </p:nvSpPr>
        <p:spPr>
          <a:xfrm>
            <a:off x="2328411" y="2159999"/>
            <a:ext cx="9503227" cy="3977275"/>
          </a:xfrm>
        </p:spPr>
        <p:txBody>
          <a:bodyPr/>
          <a:lstStyle>
            <a:lvl1pPr marL="0" indent="0">
              <a:buFont typeface="Sweco Sans" panose="00000500000000000000" pitchFamily="2" charset="0"/>
              <a:buChar char="​"/>
              <a:defRPr b="0">
                <a:solidFill>
                  <a:schemeClr val="tx1"/>
                </a:solidFill>
              </a:defRPr>
            </a:lvl1pPr>
            <a:lvl2pPr marL="0" indent="0">
              <a:spcBef>
                <a:spcPts val="0"/>
              </a:spcBef>
              <a:spcAft>
                <a:spcPts val="600"/>
              </a:spcAft>
              <a:buFont typeface="Sweco Sans" panose="00000500000000000000" pitchFamily="2" charset="0"/>
              <a:buChar char="​"/>
              <a:defRPr sz="1600" b="0">
                <a:solidFill>
                  <a:schemeClr val="tx1"/>
                </a:solidFill>
              </a:defRPr>
            </a:lvl2pPr>
            <a:lvl3pPr marL="0" indent="0">
              <a:spcBef>
                <a:spcPts val="0"/>
              </a:spcBef>
              <a:spcAft>
                <a:spcPts val="600"/>
              </a:spcAft>
              <a:buFont typeface="Sweco Sans" panose="00000500000000000000" pitchFamily="2" charset="0"/>
              <a:buChar char="​"/>
              <a:defRPr sz="1600" b="0">
                <a:solidFill>
                  <a:schemeClr val="tx1"/>
                </a:solidFill>
              </a:defRPr>
            </a:lvl3pPr>
            <a:lvl4pPr marL="0" indent="0">
              <a:spcBef>
                <a:spcPts val="0"/>
              </a:spcBef>
              <a:spcAft>
                <a:spcPts val="600"/>
              </a:spcAft>
              <a:buFont typeface="Sweco Sans" panose="00000500000000000000" pitchFamily="2" charset="0"/>
              <a:buChar char="​"/>
              <a:defRPr sz="1600" b="0">
                <a:solidFill>
                  <a:schemeClr val="tx1"/>
                </a:solidFill>
              </a:defRPr>
            </a:lvl4pPr>
            <a:lvl5pPr marL="0" indent="0">
              <a:spcBef>
                <a:spcPts val="0"/>
              </a:spcBef>
              <a:spcAft>
                <a:spcPts val="600"/>
              </a:spcAft>
              <a:buFont typeface="Sweco Sans" panose="00000500000000000000" pitchFamily="2" charset="0"/>
              <a:buChar char="​"/>
              <a:defRPr sz="1600" b="0">
                <a:solidFill>
                  <a:schemeClr val="tx1"/>
                </a:solidFill>
              </a:defRPr>
            </a:lvl5pPr>
            <a:lvl6pPr marL="0" indent="0">
              <a:lnSpc>
                <a:spcPct val="100000"/>
              </a:lnSpc>
              <a:spcBef>
                <a:spcPts val="0"/>
              </a:spcBef>
              <a:spcAft>
                <a:spcPts val="600"/>
              </a:spcAft>
              <a:buFont typeface="Sweco Sans" panose="00000500000000000000" pitchFamily="2" charset="0"/>
              <a:buChar char="​"/>
              <a:defRPr sz="1600" b="0">
                <a:solidFill>
                  <a:schemeClr val="tx1"/>
                </a:solidFill>
              </a:defRPr>
            </a:lvl6pPr>
            <a:lvl7pPr marL="0" indent="0">
              <a:lnSpc>
                <a:spcPct val="100000"/>
              </a:lnSpc>
              <a:spcBef>
                <a:spcPts val="0"/>
              </a:spcBef>
              <a:spcAft>
                <a:spcPts val="600"/>
              </a:spcAft>
              <a:buFont typeface="Sweco Sans" panose="00000500000000000000" pitchFamily="2" charset="0"/>
              <a:buChar char="​"/>
              <a:defRPr sz="1600" b="0">
                <a:solidFill>
                  <a:schemeClr val="tx1"/>
                </a:solidFill>
              </a:defRPr>
            </a:lvl7pPr>
            <a:lvl8pPr marL="0" indent="0">
              <a:lnSpc>
                <a:spcPct val="100000"/>
              </a:lnSpc>
              <a:spcBef>
                <a:spcPts val="0"/>
              </a:spcBef>
              <a:spcAft>
                <a:spcPts val="600"/>
              </a:spcAft>
              <a:buFont typeface="Sweco Sans" panose="00000500000000000000" pitchFamily="2" charset="0"/>
              <a:buChar char="​"/>
              <a:defRPr sz="1600" b="0">
                <a:solidFill>
                  <a:schemeClr val="tx1"/>
                </a:solidFill>
              </a:defRPr>
            </a:lvl8pPr>
            <a:lvl9pPr marL="0" indent="0">
              <a:spcBef>
                <a:spcPts val="0"/>
              </a:spcBef>
              <a:spcAft>
                <a:spcPts val="600"/>
              </a:spcAft>
              <a:buFont typeface="Sweco Sans" panose="00000500000000000000" pitchFamily="2" charset="0"/>
              <a:buChar char="​"/>
              <a:defRPr sz="1600" b="0">
                <a:solidFill>
                  <a:schemeClr val="tx1"/>
                </a:solidFill>
              </a:defRPr>
            </a:lvl9pPr>
          </a:lstStyle>
          <a:p>
            <a:pPr lvl="0"/>
            <a:r>
              <a:rPr lang="en-GB" noProof="0"/>
              <a:t>01 Click to add agenda point</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6</a:t>
            </a:r>
          </a:p>
          <a:p>
            <a:pPr lvl="6"/>
            <a:r>
              <a:rPr lang="en-GB" noProof="0"/>
              <a:t>7</a:t>
            </a:r>
          </a:p>
          <a:p>
            <a:pPr lvl="7"/>
            <a:r>
              <a:rPr lang="en-GB" noProof="0"/>
              <a:t>8</a:t>
            </a:r>
          </a:p>
          <a:p>
            <a:pPr lvl="8"/>
            <a:r>
              <a:rPr lang="en-GB" noProof="0"/>
              <a:t>9</a:t>
            </a:r>
          </a:p>
        </p:txBody>
      </p:sp>
      <p:sp>
        <p:nvSpPr>
          <p:cNvPr id="5" name="Slide Number Placeholder 4">
            <a:extLst>
              <a:ext uri="{FF2B5EF4-FFF2-40B4-BE49-F238E27FC236}">
                <a16:creationId xmlns:a16="http://schemas.microsoft.com/office/drawing/2014/main" id="{0E83DE30-8BDC-4207-B7E9-72EA0636857F}"/>
              </a:ext>
            </a:extLst>
          </p:cNvPr>
          <p:cNvSpPr>
            <a:spLocks noGrp="1"/>
          </p:cNvSpPr>
          <p:nvPr>
            <p:ph type="sldNum" sz="quarter" idx="16"/>
          </p:nvPr>
        </p:nvSpPr>
        <p:spPr/>
        <p:txBody>
          <a:bodyPr/>
          <a:lstStyle>
            <a:lvl1pPr>
              <a:defRPr>
                <a:solidFill>
                  <a:schemeClr val="tx1"/>
                </a:solidFill>
              </a:defRPr>
            </a:lvl1pPr>
          </a:lstStyle>
          <a:p>
            <a:fld id="{23AA811B-2EBD-4900-905E-5BE206449611}" type="slidenum">
              <a:rPr lang="en-GB" smtClean="0"/>
              <a:pPr/>
              <a:t>‹#›</a:t>
            </a:fld>
            <a:endParaRPr lang="en-GB"/>
          </a:p>
        </p:txBody>
      </p:sp>
      <p:sp>
        <p:nvSpPr>
          <p:cNvPr id="11" name="date" descr="{&quot;templafy&quot;:{&quot;type&quot;:&quot;date&quot;,&quot;visibility&quot;:{&quot;compareValue&quot;:&quot;&quot;},&quot;binding&quot;:&quot;Form.Date&quot;,&quot;format&quot;:&quot;{{DateFormats.GeneralDate}}&quot;}}" title="Form.Date">
            <a:extLst>
              <a:ext uri="{FF2B5EF4-FFF2-40B4-BE49-F238E27FC236}">
                <a16:creationId xmlns:a16="http://schemas.microsoft.com/office/drawing/2014/main" id="{2EB8D86A-C1EB-46A3-B294-98FA930DE3CB}"/>
              </a:ext>
            </a:extLst>
          </p:cNvPr>
          <p:cNvSpPr/>
          <p:nvPr userDrawn="1"/>
        </p:nvSpPr>
        <p:spPr>
          <a:xfrm>
            <a:off x="718774" y="6317153"/>
            <a:ext cx="1611312"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endParaRPr lang="en-GB" sz="700" noProof="0">
              <a:solidFill>
                <a:schemeClr val="tx1"/>
              </a:solidFill>
            </a:endParaRPr>
          </a:p>
        </p:txBody>
      </p:sp>
      <p:sp>
        <p:nvSpPr>
          <p:cNvPr id="14" name="text" descr="{&quot;templafy&quot;:{&quot;binding&quot;:&quot;Form.TitlePresentation&quot;,&quot;type&quot;:&quot;text&quot;}}" title="Form.TitlePresentation">
            <a:extLst>
              <a:ext uri="{FF2B5EF4-FFF2-40B4-BE49-F238E27FC236}">
                <a16:creationId xmlns:a16="http://schemas.microsoft.com/office/drawing/2014/main" id="{5244A48B-E439-42BB-811C-88BEF0C534C6}"/>
              </a:ext>
            </a:extLst>
          </p:cNvPr>
          <p:cNvSpPr/>
          <p:nvPr userDrawn="1"/>
        </p:nvSpPr>
        <p:spPr>
          <a:xfrm>
            <a:off x="2330450" y="6317153"/>
            <a:ext cx="2959100"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endParaRPr lang="en-GB" sz="700" noProof="0">
              <a:solidFill>
                <a:schemeClr val="tx1"/>
              </a:solidFill>
            </a:endParaRPr>
          </a:p>
        </p:txBody>
      </p:sp>
      <p:pic>
        <p:nvPicPr>
          <p:cNvPr id="13" name="Graphic 12">
            <a:extLst>
              <a:ext uri="{FF2B5EF4-FFF2-40B4-BE49-F238E27FC236}">
                <a16:creationId xmlns:a16="http://schemas.microsoft.com/office/drawing/2014/main" id="{B87DD94B-A4AC-2928-BEE6-218FF1D5D3A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204574" y="6315172"/>
            <a:ext cx="627063" cy="182467"/>
          </a:xfrm>
          <a:prstGeom prst="rect">
            <a:avLst/>
          </a:prstGeom>
        </p:spPr>
      </p:pic>
    </p:spTree>
    <p:extLst>
      <p:ext uri="{BB962C8B-B14F-4D97-AF65-F5344CB8AC3E}">
        <p14:creationId xmlns:p14="http://schemas.microsoft.com/office/powerpoint/2010/main" val="3964384496"/>
      </p:ext>
    </p:extLst>
  </p:cSld>
  <p:clrMapOvr>
    <a:overrideClrMapping bg1="dk1" tx1="lt1" bg2="dk2" tx2="lt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genda. Non automatic B">
    <p:bg>
      <p:bgPr>
        <a:solidFill>
          <a:schemeClr val="bg2"/>
        </a:solidFill>
        <a:effectLst/>
      </p:bgPr>
    </p:bg>
    <p:spTree>
      <p:nvGrpSpPr>
        <p:cNvPr id="1" name=""/>
        <p:cNvGrpSpPr/>
        <p:nvPr/>
      </p:nvGrpSpPr>
      <p:grpSpPr>
        <a:xfrm>
          <a:off x="0" y="0"/>
          <a:ext cx="0" cy="0"/>
          <a:chOff x="0" y="0"/>
          <a:chExt cx="0" cy="0"/>
        </a:xfrm>
      </p:grpSpPr>
      <p:sp>
        <p:nvSpPr>
          <p:cNvPr id="3" name="Date Placeholder 2" hidden="1">
            <a:extLst>
              <a:ext uri="{FF2B5EF4-FFF2-40B4-BE49-F238E27FC236}">
                <a16:creationId xmlns:a16="http://schemas.microsoft.com/office/drawing/2014/main" id="{99DF46AE-4033-4DDF-B903-9DFF43A0ED3A}"/>
              </a:ext>
            </a:extLst>
          </p:cNvPr>
          <p:cNvSpPr>
            <a:spLocks noGrp="1"/>
          </p:cNvSpPr>
          <p:nvPr>
            <p:ph type="dt" sz="half" idx="18"/>
          </p:nvPr>
        </p:nvSpPr>
        <p:spPr/>
        <p:txBody>
          <a:bodyPr/>
          <a:lstStyle>
            <a:lvl1pPr>
              <a:defRPr>
                <a:solidFill>
                  <a:srgbClr val="000000">
                    <a:alpha val="0"/>
                  </a:srgbClr>
                </a:solidFill>
              </a:defRPr>
            </a:lvl1pPr>
          </a:lstStyle>
          <a:p>
            <a:fld id="{C0180F20-B20C-4048-800D-8AB7E167450C}" type="datetime4">
              <a:rPr lang="en-GB" smtClean="0"/>
              <a:pPr/>
              <a:t>30 March 2023</a:t>
            </a:fld>
            <a:endParaRPr lang="en-GB"/>
          </a:p>
        </p:txBody>
      </p:sp>
      <p:sp>
        <p:nvSpPr>
          <p:cNvPr id="5" name="Footer Placeholder 4" hidden="1">
            <a:extLst>
              <a:ext uri="{FF2B5EF4-FFF2-40B4-BE49-F238E27FC236}">
                <a16:creationId xmlns:a16="http://schemas.microsoft.com/office/drawing/2014/main" id="{336A0177-6670-4110-BC0A-5D9D7E4F8BEF}"/>
              </a:ext>
            </a:extLst>
          </p:cNvPr>
          <p:cNvSpPr>
            <a:spLocks noGrp="1"/>
          </p:cNvSpPr>
          <p:nvPr>
            <p:ph type="ftr" sz="quarter" idx="19"/>
          </p:nvPr>
        </p:nvSpPr>
        <p:spPr/>
        <p:txBody>
          <a:bodyPr/>
          <a:lstStyle>
            <a:lvl1pPr>
              <a:defRPr>
                <a:solidFill>
                  <a:srgbClr val="000000">
                    <a:alpha val="0"/>
                  </a:srgbClr>
                </a:solidFill>
              </a:defRPr>
            </a:lvl1pPr>
          </a:lstStyle>
          <a:p>
            <a:endParaRPr lang="en-GB"/>
          </a:p>
        </p:txBody>
      </p:sp>
      <p:sp>
        <p:nvSpPr>
          <p:cNvPr id="8" name="Background">
            <a:extLst>
              <a:ext uri="{FF2B5EF4-FFF2-40B4-BE49-F238E27FC236}">
                <a16:creationId xmlns:a16="http://schemas.microsoft.com/office/drawing/2014/main" id="{B0C52D22-9AF1-4D67-AEE1-A1BAB44EC216}"/>
              </a:ext>
            </a:extLst>
          </p:cNvPr>
          <p:cNvSpPr txBox="1">
            <a:spLocks/>
          </p:cNvSpPr>
          <p:nvPr userDrawn="1"/>
        </p:nvSpPr>
        <p:spPr>
          <a:xfrm>
            <a:off x="0" y="0"/>
            <a:ext cx="12192000" cy="6858000"/>
          </a:xfrm>
          <a:prstGeom prst="rect">
            <a:avLst/>
          </a:prstGeom>
          <a:solidFill>
            <a:schemeClr val="bg2"/>
          </a:solidFill>
        </p:spPr>
        <p:txBody>
          <a:bodyPr vert="horz" lIns="540000" tIns="540000" rIns="540000" bIns="540000" rtlCol="0" anchor="ctr" anchorCtr="0">
            <a:noAutofit/>
          </a:bodyPr>
          <a:lstStyle>
            <a:lvl1pPr algn="l" defTabSz="914400" rtl="0" eaLnBrk="1" latinLnBrk="0" hangingPunct="1">
              <a:lnSpc>
                <a:spcPct val="83000"/>
              </a:lnSpc>
              <a:spcBef>
                <a:spcPct val="0"/>
              </a:spcBef>
              <a:buNone/>
              <a:defRPr sz="4000" b="1" kern="1200" cap="none" spc="0" baseline="0">
                <a:solidFill>
                  <a:schemeClr val="accent1"/>
                </a:solidFill>
                <a:latin typeface="+mj-lt"/>
                <a:ea typeface="+mj-ea"/>
                <a:cs typeface="+mj-cs"/>
              </a:defRPr>
            </a:lvl1pPr>
          </a:lstStyle>
          <a:p>
            <a:pPr algn="ctr"/>
            <a:r>
              <a:rPr lang="en-GB" sz="100" b="0" err="1">
                <a:solidFill>
                  <a:schemeClr val="bg2"/>
                </a:solidFill>
              </a:rPr>
              <a:t>kjlkjlkjl</a:t>
            </a:r>
            <a:endParaRPr lang="en-GB" sz="100" b="0">
              <a:solidFill>
                <a:schemeClr val="bg2"/>
              </a:solidFill>
            </a:endParaRPr>
          </a:p>
        </p:txBody>
      </p:sp>
      <p:sp>
        <p:nvSpPr>
          <p:cNvPr id="2" name="Title 1"/>
          <p:cNvSpPr>
            <a:spLocks noGrp="1"/>
          </p:cNvSpPr>
          <p:nvPr>
            <p:ph type="title" hasCustomPrompt="1"/>
          </p:nvPr>
        </p:nvSpPr>
        <p:spPr>
          <a:xfrm>
            <a:off x="2330086" y="1440000"/>
            <a:ext cx="9499514" cy="712800"/>
          </a:xfrm>
        </p:spPr>
        <p:txBody>
          <a:bodyPr/>
          <a:lstStyle>
            <a:lvl1pPr>
              <a:defRPr/>
            </a:lvl1pPr>
          </a:lstStyle>
          <a:p>
            <a:r>
              <a:rPr lang="en-GB" noProof="0"/>
              <a:t>Click to add agenda title</a:t>
            </a:r>
          </a:p>
        </p:txBody>
      </p:sp>
      <p:sp>
        <p:nvSpPr>
          <p:cNvPr id="7" name="Text Placeholder 2"/>
          <p:cNvSpPr>
            <a:spLocks noGrp="1"/>
          </p:cNvSpPr>
          <p:nvPr>
            <p:ph type="body" sz="quarter" idx="13" hasCustomPrompt="1"/>
          </p:nvPr>
        </p:nvSpPr>
        <p:spPr>
          <a:xfrm>
            <a:off x="3402000" y="2160000"/>
            <a:ext cx="8431200" cy="3963600"/>
          </a:xfrm>
        </p:spPr>
        <p:txBody>
          <a:bodyPr tIns="14400"/>
          <a:lstStyle>
            <a:lvl1pPr marL="0" indent="0">
              <a:lnSpc>
                <a:spcPts val="1950"/>
              </a:lnSpc>
              <a:spcAft>
                <a:spcPts val="0"/>
              </a:spcAft>
              <a:buFont typeface="Sweco Sans" panose="00000500000000000000" pitchFamily="2" charset="0"/>
              <a:buChar char="​"/>
              <a:defRPr sz="1600" b="0"/>
            </a:lvl1pPr>
            <a:lvl2pPr marL="0" indent="0">
              <a:lnSpc>
                <a:spcPts val="1950"/>
              </a:lnSpc>
              <a:spcBef>
                <a:spcPts val="0"/>
              </a:spcBef>
              <a:spcAft>
                <a:spcPts val="0"/>
              </a:spcAft>
              <a:buFont typeface="Sweco Sans" panose="00000500000000000000" pitchFamily="2" charset="0"/>
              <a:buChar char="​"/>
              <a:defRPr sz="1600" b="0"/>
            </a:lvl2pPr>
            <a:lvl3pPr marL="0" indent="0">
              <a:lnSpc>
                <a:spcPts val="1950"/>
              </a:lnSpc>
              <a:spcBef>
                <a:spcPts val="0"/>
              </a:spcBef>
              <a:spcAft>
                <a:spcPts val="0"/>
              </a:spcAft>
              <a:buFont typeface="Sweco Sans" panose="00000500000000000000" pitchFamily="2" charset="0"/>
              <a:buChar char="​"/>
              <a:defRPr sz="1600" b="0"/>
            </a:lvl3pPr>
            <a:lvl4pPr marL="0" indent="0">
              <a:lnSpc>
                <a:spcPts val="1950"/>
              </a:lnSpc>
              <a:spcBef>
                <a:spcPts val="0"/>
              </a:spcBef>
              <a:spcAft>
                <a:spcPts val="0"/>
              </a:spcAft>
              <a:buFont typeface="Sweco Sans" panose="00000500000000000000" pitchFamily="2" charset="0"/>
              <a:buChar char="​"/>
              <a:defRPr sz="1600" b="0"/>
            </a:lvl4pPr>
            <a:lvl5pPr marL="0" indent="0">
              <a:lnSpc>
                <a:spcPts val="1950"/>
              </a:lnSpc>
              <a:spcBef>
                <a:spcPts val="0"/>
              </a:spcBef>
              <a:spcAft>
                <a:spcPts val="0"/>
              </a:spcAft>
              <a:buFont typeface="Sweco Sans" panose="00000500000000000000" pitchFamily="2" charset="0"/>
              <a:buChar char="​"/>
              <a:defRPr sz="1600" b="0"/>
            </a:lvl5pPr>
            <a:lvl6pPr marL="0" indent="0">
              <a:lnSpc>
                <a:spcPts val="1950"/>
              </a:lnSpc>
              <a:spcBef>
                <a:spcPts val="0"/>
              </a:spcBef>
              <a:spcAft>
                <a:spcPts val="0"/>
              </a:spcAft>
              <a:buFont typeface="Sweco Sans" panose="00000500000000000000" pitchFamily="2" charset="0"/>
              <a:buChar char="​"/>
              <a:defRPr sz="1600" b="0"/>
            </a:lvl6pPr>
            <a:lvl7pPr marL="0" indent="0">
              <a:lnSpc>
                <a:spcPts val="1950"/>
              </a:lnSpc>
              <a:spcBef>
                <a:spcPts val="0"/>
              </a:spcBef>
              <a:spcAft>
                <a:spcPts val="0"/>
              </a:spcAft>
              <a:buFont typeface="Sweco Sans" panose="00000500000000000000" pitchFamily="2" charset="0"/>
              <a:buChar char="​"/>
              <a:defRPr sz="1600" b="0"/>
            </a:lvl7pPr>
            <a:lvl8pPr marL="0" indent="0">
              <a:lnSpc>
                <a:spcPts val="1950"/>
              </a:lnSpc>
              <a:spcBef>
                <a:spcPts val="0"/>
              </a:spcBef>
              <a:spcAft>
                <a:spcPts val="0"/>
              </a:spcAft>
              <a:buFont typeface="Sweco Sans" panose="00000500000000000000" pitchFamily="2" charset="0"/>
              <a:buChar char="​"/>
              <a:defRPr sz="1600" b="0"/>
            </a:lvl8pPr>
            <a:lvl9pPr marL="0" indent="0">
              <a:lnSpc>
                <a:spcPts val="1950"/>
              </a:lnSpc>
              <a:spcBef>
                <a:spcPts val="0"/>
              </a:spcBef>
              <a:buFont typeface="Sweco Sans" panose="00000500000000000000" pitchFamily="2" charset="0"/>
              <a:buChar char="​"/>
              <a:defRPr sz="1600" b="0">
                <a:solidFill>
                  <a:schemeClr val="tx1"/>
                </a:solidFill>
              </a:defRPr>
            </a:lvl9pPr>
          </a:lstStyle>
          <a:p>
            <a:pPr lvl="0"/>
            <a:r>
              <a:rPr lang="en-GB" noProof="0"/>
              <a:t>Click to add agenda point</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6</a:t>
            </a:r>
          </a:p>
          <a:p>
            <a:pPr lvl="6"/>
            <a:r>
              <a:rPr lang="en-GB" noProof="0"/>
              <a:t>7</a:t>
            </a:r>
          </a:p>
          <a:p>
            <a:pPr lvl="7"/>
            <a:r>
              <a:rPr lang="en-GB" noProof="0"/>
              <a:t>8</a:t>
            </a:r>
          </a:p>
          <a:p>
            <a:pPr lvl="8"/>
            <a:r>
              <a:rPr lang="en-GB" noProof="0"/>
              <a:t>9</a:t>
            </a:r>
          </a:p>
        </p:txBody>
      </p:sp>
      <p:sp>
        <p:nvSpPr>
          <p:cNvPr id="4" name="Text Placeholder 3">
            <a:extLst>
              <a:ext uri="{FF2B5EF4-FFF2-40B4-BE49-F238E27FC236}">
                <a16:creationId xmlns:a16="http://schemas.microsoft.com/office/drawing/2014/main" id="{7D485AA6-92EE-46D3-8826-CF357E1A4587}"/>
              </a:ext>
            </a:extLst>
          </p:cNvPr>
          <p:cNvSpPr>
            <a:spLocks noGrp="1"/>
          </p:cNvSpPr>
          <p:nvPr>
            <p:ph type="body" sz="quarter" idx="17" hasCustomPrompt="1"/>
          </p:nvPr>
        </p:nvSpPr>
        <p:spPr>
          <a:xfrm>
            <a:off x="2330086" y="2159999"/>
            <a:ext cx="1071914" cy="3977275"/>
          </a:xfrm>
        </p:spPr>
        <p:txBody>
          <a:bodyPr tIns="14400"/>
          <a:lstStyle>
            <a:lvl1pPr marL="0" indent="0">
              <a:lnSpc>
                <a:spcPts val="1950"/>
              </a:lnSpc>
              <a:spcAft>
                <a:spcPts val="0"/>
              </a:spcAft>
              <a:buFont typeface="Sweco Sans" panose="00000500000000000000" pitchFamily="2" charset="0"/>
              <a:buChar char="​"/>
              <a:defRPr sz="1600" b="0"/>
            </a:lvl1pPr>
            <a:lvl2pPr marL="0" indent="0">
              <a:lnSpc>
                <a:spcPts val="1950"/>
              </a:lnSpc>
              <a:spcAft>
                <a:spcPts val="0"/>
              </a:spcAft>
              <a:buFont typeface="Sweco Sans" panose="00000500000000000000" pitchFamily="2" charset="0"/>
              <a:buChar char="​"/>
              <a:defRPr sz="1600" b="0"/>
            </a:lvl2pPr>
            <a:lvl3pPr marL="0" indent="0">
              <a:lnSpc>
                <a:spcPts val="1950"/>
              </a:lnSpc>
              <a:spcAft>
                <a:spcPts val="0"/>
              </a:spcAft>
              <a:buFont typeface="Sweco Sans" panose="00000500000000000000" pitchFamily="2" charset="0"/>
              <a:buChar char="​"/>
              <a:defRPr sz="1600" b="0"/>
            </a:lvl3pPr>
            <a:lvl4pPr>
              <a:lnSpc>
                <a:spcPts val="1950"/>
              </a:lnSpc>
              <a:spcAft>
                <a:spcPts val="0"/>
              </a:spcAft>
              <a:buFont typeface="Sweco Sans" panose="00000500000000000000" pitchFamily="2" charset="0"/>
              <a:buChar char="​"/>
              <a:defRPr sz="1600" b="0"/>
            </a:lvl4pPr>
            <a:lvl5pPr>
              <a:lnSpc>
                <a:spcPts val="1950"/>
              </a:lnSpc>
              <a:spcAft>
                <a:spcPts val="0"/>
              </a:spcAft>
              <a:buFont typeface="Sweco Sans" panose="00000500000000000000" pitchFamily="2" charset="0"/>
              <a:buChar char="​"/>
              <a:defRPr sz="1600" b="0"/>
            </a:lvl5pPr>
            <a:lvl6pPr marL="0" indent="0">
              <a:lnSpc>
                <a:spcPts val="1950"/>
              </a:lnSpc>
              <a:spcAft>
                <a:spcPts val="0"/>
              </a:spcAft>
              <a:buFont typeface="Sweco Sans" panose="00000500000000000000" pitchFamily="2" charset="0"/>
              <a:buChar char="​"/>
              <a:defRPr sz="1600" b="0"/>
            </a:lvl6pPr>
            <a:lvl7pPr>
              <a:lnSpc>
                <a:spcPts val="1950"/>
              </a:lnSpc>
              <a:spcAft>
                <a:spcPts val="0"/>
              </a:spcAft>
              <a:defRPr sz="1600" b="0"/>
            </a:lvl7pPr>
            <a:lvl8pPr>
              <a:lnSpc>
                <a:spcPts val="1950"/>
              </a:lnSpc>
              <a:spcAft>
                <a:spcPts val="0"/>
              </a:spcAft>
              <a:defRPr sz="1600" b="0"/>
            </a:lvl8pPr>
            <a:lvl9pPr>
              <a:lnSpc>
                <a:spcPts val="1950"/>
              </a:lnSpc>
              <a:spcBef>
                <a:spcPts val="0"/>
              </a:spcBef>
              <a:spcAft>
                <a:spcPts val="0"/>
              </a:spcAft>
              <a:defRPr sz="1600" b="0">
                <a:solidFill>
                  <a:schemeClr val="tx1"/>
                </a:solidFill>
              </a:defRPr>
            </a:lvl9pPr>
          </a:lstStyle>
          <a:p>
            <a:pPr lvl="0"/>
            <a:r>
              <a:rPr lang="en-GB"/>
              <a:t>0000-0000</a:t>
            </a:r>
          </a:p>
          <a:p>
            <a:pPr lvl="1"/>
            <a:r>
              <a:rPr lang="en-GB"/>
              <a:t>0000-0000</a:t>
            </a:r>
          </a:p>
          <a:p>
            <a:pPr lvl="2"/>
            <a:r>
              <a:rPr lang="en-GB"/>
              <a:t>03</a:t>
            </a:r>
          </a:p>
          <a:p>
            <a:pPr lvl="3"/>
            <a:r>
              <a:rPr lang="en-GB"/>
              <a:t>04</a:t>
            </a:r>
          </a:p>
          <a:p>
            <a:pPr lvl="4"/>
            <a:r>
              <a:rPr lang="en-GB"/>
              <a:t>05</a:t>
            </a:r>
          </a:p>
          <a:p>
            <a:pPr lvl="5"/>
            <a:r>
              <a:rPr lang="en-GB"/>
              <a:t>06</a:t>
            </a:r>
          </a:p>
          <a:p>
            <a:pPr lvl="6"/>
            <a:r>
              <a:rPr lang="en-GB"/>
              <a:t>07</a:t>
            </a:r>
          </a:p>
          <a:p>
            <a:pPr lvl="7"/>
            <a:r>
              <a:rPr lang="en-GB"/>
              <a:t>08</a:t>
            </a:r>
          </a:p>
          <a:p>
            <a:pPr lvl="8"/>
            <a:r>
              <a:rPr lang="en-GB"/>
              <a:t>09</a:t>
            </a:r>
          </a:p>
        </p:txBody>
      </p:sp>
      <p:sp>
        <p:nvSpPr>
          <p:cNvPr id="6" name="Slide Number Placeholder 5">
            <a:extLst>
              <a:ext uri="{FF2B5EF4-FFF2-40B4-BE49-F238E27FC236}">
                <a16:creationId xmlns:a16="http://schemas.microsoft.com/office/drawing/2014/main" id="{ADE79FE8-DBEF-4092-B437-58288433B1DD}"/>
              </a:ext>
            </a:extLst>
          </p:cNvPr>
          <p:cNvSpPr>
            <a:spLocks noGrp="1"/>
          </p:cNvSpPr>
          <p:nvPr>
            <p:ph type="sldNum" sz="quarter" idx="20"/>
          </p:nvPr>
        </p:nvSpPr>
        <p:spPr/>
        <p:txBody>
          <a:bodyPr/>
          <a:lstStyle/>
          <a:p>
            <a:fld id="{23AA811B-2EBD-4900-905E-5BE206449611}" type="slidenum">
              <a:rPr lang="en-GB" smtClean="0"/>
              <a:pPr/>
              <a:t>‹#›</a:t>
            </a:fld>
            <a:endParaRPr lang="en-GB"/>
          </a:p>
        </p:txBody>
      </p:sp>
      <p:sp>
        <p:nvSpPr>
          <p:cNvPr id="12" name="date" descr="{&quot;templafy&quot;:{&quot;type&quot;:&quot;date&quot;,&quot;visibility&quot;:{&quot;compareValue&quot;:&quot;&quot;},&quot;binding&quot;:&quot;Form.Date&quot;,&quot;format&quot;:&quot;{{DateFormats.GeneralDate}}&quot;}}" title="Form.Date">
            <a:extLst>
              <a:ext uri="{FF2B5EF4-FFF2-40B4-BE49-F238E27FC236}">
                <a16:creationId xmlns:a16="http://schemas.microsoft.com/office/drawing/2014/main" id="{C236CF2A-B6B8-4FF9-B333-33BDE47CF073}"/>
              </a:ext>
            </a:extLst>
          </p:cNvPr>
          <p:cNvSpPr/>
          <p:nvPr userDrawn="1"/>
        </p:nvSpPr>
        <p:spPr>
          <a:xfrm>
            <a:off x="718774" y="6317153"/>
            <a:ext cx="1611312"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endParaRPr lang="en-GB" sz="700" noProof="0">
              <a:solidFill>
                <a:schemeClr val="tx1"/>
              </a:solidFill>
            </a:endParaRPr>
          </a:p>
        </p:txBody>
      </p:sp>
      <p:sp>
        <p:nvSpPr>
          <p:cNvPr id="14" name="text" descr="{&quot;templafy&quot;:{&quot;binding&quot;:&quot;Form.TitlePresentation&quot;,&quot;type&quot;:&quot;text&quot;}}" title="Form.TitlePresentation">
            <a:extLst>
              <a:ext uri="{FF2B5EF4-FFF2-40B4-BE49-F238E27FC236}">
                <a16:creationId xmlns:a16="http://schemas.microsoft.com/office/drawing/2014/main" id="{D9F47D30-BC51-4DB6-BB3A-9C45DD7A19DA}"/>
              </a:ext>
            </a:extLst>
          </p:cNvPr>
          <p:cNvSpPr/>
          <p:nvPr userDrawn="1"/>
        </p:nvSpPr>
        <p:spPr>
          <a:xfrm>
            <a:off x="2330450" y="6317153"/>
            <a:ext cx="2959100"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endParaRPr lang="en-GB" sz="700" noProof="0">
              <a:solidFill>
                <a:schemeClr val="tx1"/>
              </a:solidFill>
            </a:endParaRPr>
          </a:p>
        </p:txBody>
      </p:sp>
      <p:pic>
        <p:nvPicPr>
          <p:cNvPr id="10" name="Graphic 9">
            <a:extLst>
              <a:ext uri="{FF2B5EF4-FFF2-40B4-BE49-F238E27FC236}">
                <a16:creationId xmlns:a16="http://schemas.microsoft.com/office/drawing/2014/main" id="{E6CF5BC9-8778-0F29-27B2-2AC8DB0916B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204574" y="6315172"/>
            <a:ext cx="627063" cy="182467"/>
          </a:xfrm>
          <a:prstGeom prst="rect">
            <a:avLst/>
          </a:prstGeom>
        </p:spPr>
      </p:pic>
    </p:spTree>
    <p:extLst>
      <p:ext uri="{BB962C8B-B14F-4D97-AF65-F5344CB8AC3E}">
        <p14:creationId xmlns:p14="http://schemas.microsoft.com/office/powerpoint/2010/main" val="33476651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genda. Non automatic B bright green">
    <p:bg>
      <p:bgPr>
        <a:solidFill>
          <a:schemeClr val="accent3"/>
        </a:solidFill>
        <a:effectLst/>
      </p:bgPr>
    </p:bg>
    <p:spTree>
      <p:nvGrpSpPr>
        <p:cNvPr id="1" name=""/>
        <p:cNvGrpSpPr/>
        <p:nvPr/>
      </p:nvGrpSpPr>
      <p:grpSpPr>
        <a:xfrm>
          <a:off x="0" y="0"/>
          <a:ext cx="0" cy="0"/>
          <a:chOff x="0" y="0"/>
          <a:chExt cx="0" cy="0"/>
        </a:xfrm>
      </p:grpSpPr>
      <p:sp>
        <p:nvSpPr>
          <p:cNvPr id="3" name="Date Placeholder 2" hidden="1">
            <a:extLst>
              <a:ext uri="{FF2B5EF4-FFF2-40B4-BE49-F238E27FC236}">
                <a16:creationId xmlns:a16="http://schemas.microsoft.com/office/drawing/2014/main" id="{99DF46AE-4033-4DDF-B903-9DFF43A0ED3A}"/>
              </a:ext>
            </a:extLst>
          </p:cNvPr>
          <p:cNvSpPr>
            <a:spLocks noGrp="1"/>
          </p:cNvSpPr>
          <p:nvPr>
            <p:ph type="dt" sz="half" idx="18"/>
          </p:nvPr>
        </p:nvSpPr>
        <p:spPr/>
        <p:txBody>
          <a:bodyPr/>
          <a:lstStyle>
            <a:lvl1pPr>
              <a:defRPr>
                <a:solidFill>
                  <a:srgbClr val="000000">
                    <a:alpha val="0"/>
                  </a:srgbClr>
                </a:solidFill>
              </a:defRPr>
            </a:lvl1pPr>
          </a:lstStyle>
          <a:p>
            <a:fld id="{C0180F20-B20C-4048-800D-8AB7E167450C}" type="datetime4">
              <a:rPr lang="en-GB" smtClean="0"/>
              <a:pPr/>
              <a:t>30 March 2023</a:t>
            </a:fld>
            <a:endParaRPr lang="en-GB"/>
          </a:p>
        </p:txBody>
      </p:sp>
      <p:sp>
        <p:nvSpPr>
          <p:cNvPr id="5" name="Footer Placeholder 4" hidden="1">
            <a:extLst>
              <a:ext uri="{FF2B5EF4-FFF2-40B4-BE49-F238E27FC236}">
                <a16:creationId xmlns:a16="http://schemas.microsoft.com/office/drawing/2014/main" id="{336A0177-6670-4110-BC0A-5D9D7E4F8BEF}"/>
              </a:ext>
            </a:extLst>
          </p:cNvPr>
          <p:cNvSpPr>
            <a:spLocks noGrp="1"/>
          </p:cNvSpPr>
          <p:nvPr>
            <p:ph type="ftr" sz="quarter" idx="19"/>
          </p:nvPr>
        </p:nvSpPr>
        <p:spPr/>
        <p:txBody>
          <a:bodyPr/>
          <a:lstStyle>
            <a:lvl1pPr>
              <a:defRPr>
                <a:solidFill>
                  <a:srgbClr val="000000">
                    <a:alpha val="0"/>
                  </a:srgbClr>
                </a:solidFill>
              </a:defRPr>
            </a:lvl1pPr>
          </a:lstStyle>
          <a:p>
            <a:endParaRPr lang="en-GB"/>
          </a:p>
        </p:txBody>
      </p:sp>
      <p:sp>
        <p:nvSpPr>
          <p:cNvPr id="8" name="Background">
            <a:extLst>
              <a:ext uri="{FF2B5EF4-FFF2-40B4-BE49-F238E27FC236}">
                <a16:creationId xmlns:a16="http://schemas.microsoft.com/office/drawing/2014/main" id="{B0C52D22-9AF1-4D67-AEE1-A1BAB44EC216}"/>
              </a:ext>
            </a:extLst>
          </p:cNvPr>
          <p:cNvSpPr txBox="1">
            <a:spLocks/>
          </p:cNvSpPr>
          <p:nvPr userDrawn="1"/>
        </p:nvSpPr>
        <p:spPr>
          <a:xfrm>
            <a:off x="0" y="0"/>
            <a:ext cx="12192000" cy="6858000"/>
          </a:xfrm>
          <a:prstGeom prst="rect">
            <a:avLst/>
          </a:prstGeom>
          <a:solidFill>
            <a:schemeClr val="accent3"/>
          </a:solidFill>
        </p:spPr>
        <p:txBody>
          <a:bodyPr vert="horz" lIns="540000" tIns="540000" rIns="540000" bIns="540000" rtlCol="0" anchor="ctr" anchorCtr="0">
            <a:noAutofit/>
          </a:bodyPr>
          <a:lstStyle>
            <a:lvl1pPr algn="l" defTabSz="914400" rtl="0" eaLnBrk="1" latinLnBrk="0" hangingPunct="1">
              <a:lnSpc>
                <a:spcPct val="83000"/>
              </a:lnSpc>
              <a:spcBef>
                <a:spcPct val="0"/>
              </a:spcBef>
              <a:buNone/>
              <a:defRPr sz="4000" b="1" kern="1200" cap="none" spc="0" baseline="0">
                <a:solidFill>
                  <a:schemeClr val="accent1"/>
                </a:solidFill>
                <a:latin typeface="+mj-lt"/>
                <a:ea typeface="+mj-ea"/>
                <a:cs typeface="+mj-cs"/>
              </a:defRPr>
            </a:lvl1pPr>
          </a:lstStyle>
          <a:p>
            <a:pPr algn="ctr"/>
            <a:r>
              <a:rPr lang="en-GB" sz="100" b="0" err="1">
                <a:solidFill>
                  <a:schemeClr val="bg2"/>
                </a:solidFill>
              </a:rPr>
              <a:t>kjlkjlkjl</a:t>
            </a:r>
            <a:endParaRPr lang="en-GB" sz="100" b="0">
              <a:solidFill>
                <a:schemeClr val="bg2"/>
              </a:solidFill>
            </a:endParaRPr>
          </a:p>
        </p:txBody>
      </p:sp>
      <p:sp>
        <p:nvSpPr>
          <p:cNvPr id="2" name="Title 1"/>
          <p:cNvSpPr>
            <a:spLocks noGrp="1"/>
          </p:cNvSpPr>
          <p:nvPr>
            <p:ph type="title" hasCustomPrompt="1"/>
          </p:nvPr>
        </p:nvSpPr>
        <p:spPr>
          <a:xfrm>
            <a:off x="2330086" y="1440000"/>
            <a:ext cx="9499514" cy="712800"/>
          </a:xfrm>
        </p:spPr>
        <p:txBody>
          <a:bodyPr/>
          <a:lstStyle>
            <a:lvl1pPr>
              <a:defRPr/>
            </a:lvl1pPr>
          </a:lstStyle>
          <a:p>
            <a:r>
              <a:rPr lang="en-GB" noProof="0"/>
              <a:t>Click to add agenda title</a:t>
            </a:r>
          </a:p>
        </p:txBody>
      </p:sp>
      <p:sp>
        <p:nvSpPr>
          <p:cNvPr id="7" name="Text Placeholder 2"/>
          <p:cNvSpPr>
            <a:spLocks noGrp="1"/>
          </p:cNvSpPr>
          <p:nvPr>
            <p:ph type="body" sz="quarter" idx="13" hasCustomPrompt="1"/>
          </p:nvPr>
        </p:nvSpPr>
        <p:spPr>
          <a:xfrm>
            <a:off x="3402000" y="2160000"/>
            <a:ext cx="8431200" cy="3963600"/>
          </a:xfrm>
        </p:spPr>
        <p:txBody>
          <a:bodyPr tIns="14400"/>
          <a:lstStyle>
            <a:lvl1pPr marL="0" indent="0">
              <a:lnSpc>
                <a:spcPts val="1950"/>
              </a:lnSpc>
              <a:spcAft>
                <a:spcPts val="0"/>
              </a:spcAft>
              <a:buFont typeface="Sweco Sans" panose="00000500000000000000" pitchFamily="2" charset="0"/>
              <a:buChar char="​"/>
              <a:defRPr sz="1600" b="0"/>
            </a:lvl1pPr>
            <a:lvl2pPr marL="0" indent="0">
              <a:lnSpc>
                <a:spcPts val="1950"/>
              </a:lnSpc>
              <a:spcBef>
                <a:spcPts val="0"/>
              </a:spcBef>
              <a:spcAft>
                <a:spcPts val="0"/>
              </a:spcAft>
              <a:buFont typeface="Sweco Sans" panose="00000500000000000000" pitchFamily="2" charset="0"/>
              <a:buChar char="​"/>
              <a:defRPr sz="1600" b="0"/>
            </a:lvl2pPr>
            <a:lvl3pPr marL="0" indent="0">
              <a:lnSpc>
                <a:spcPts val="1950"/>
              </a:lnSpc>
              <a:spcBef>
                <a:spcPts val="0"/>
              </a:spcBef>
              <a:spcAft>
                <a:spcPts val="0"/>
              </a:spcAft>
              <a:buFont typeface="Sweco Sans" panose="00000500000000000000" pitchFamily="2" charset="0"/>
              <a:buChar char="​"/>
              <a:defRPr sz="1600" b="0"/>
            </a:lvl3pPr>
            <a:lvl4pPr marL="0" indent="0">
              <a:lnSpc>
                <a:spcPts val="1950"/>
              </a:lnSpc>
              <a:spcBef>
                <a:spcPts val="0"/>
              </a:spcBef>
              <a:spcAft>
                <a:spcPts val="0"/>
              </a:spcAft>
              <a:buFont typeface="Sweco Sans" panose="00000500000000000000" pitchFamily="2" charset="0"/>
              <a:buChar char="​"/>
              <a:defRPr sz="1600" b="0"/>
            </a:lvl4pPr>
            <a:lvl5pPr marL="0" indent="0">
              <a:lnSpc>
                <a:spcPts val="1950"/>
              </a:lnSpc>
              <a:spcBef>
                <a:spcPts val="0"/>
              </a:spcBef>
              <a:spcAft>
                <a:spcPts val="0"/>
              </a:spcAft>
              <a:buFont typeface="Sweco Sans" panose="00000500000000000000" pitchFamily="2" charset="0"/>
              <a:buChar char="​"/>
              <a:defRPr sz="1600" b="0"/>
            </a:lvl5pPr>
            <a:lvl6pPr marL="0" indent="0">
              <a:lnSpc>
                <a:spcPts val="1950"/>
              </a:lnSpc>
              <a:spcBef>
                <a:spcPts val="0"/>
              </a:spcBef>
              <a:spcAft>
                <a:spcPts val="0"/>
              </a:spcAft>
              <a:buFont typeface="Sweco Sans" panose="00000500000000000000" pitchFamily="2" charset="0"/>
              <a:buChar char="​"/>
              <a:defRPr sz="1600" b="0"/>
            </a:lvl6pPr>
            <a:lvl7pPr marL="0" indent="0">
              <a:lnSpc>
                <a:spcPts val="1950"/>
              </a:lnSpc>
              <a:spcBef>
                <a:spcPts val="0"/>
              </a:spcBef>
              <a:spcAft>
                <a:spcPts val="0"/>
              </a:spcAft>
              <a:buFont typeface="Sweco Sans" panose="00000500000000000000" pitchFamily="2" charset="0"/>
              <a:buChar char="​"/>
              <a:defRPr sz="1600" b="0"/>
            </a:lvl7pPr>
            <a:lvl8pPr marL="0" indent="0">
              <a:lnSpc>
                <a:spcPts val="1950"/>
              </a:lnSpc>
              <a:spcBef>
                <a:spcPts val="0"/>
              </a:spcBef>
              <a:spcAft>
                <a:spcPts val="0"/>
              </a:spcAft>
              <a:buFont typeface="Sweco Sans" panose="00000500000000000000" pitchFamily="2" charset="0"/>
              <a:buChar char="​"/>
              <a:defRPr sz="1600" b="0"/>
            </a:lvl8pPr>
            <a:lvl9pPr marL="0" indent="0">
              <a:lnSpc>
                <a:spcPts val="1950"/>
              </a:lnSpc>
              <a:spcBef>
                <a:spcPts val="0"/>
              </a:spcBef>
              <a:buFont typeface="Sweco Sans" panose="00000500000000000000" pitchFamily="2" charset="0"/>
              <a:buChar char="​"/>
              <a:defRPr sz="1600" b="0">
                <a:solidFill>
                  <a:schemeClr val="tx1"/>
                </a:solidFill>
              </a:defRPr>
            </a:lvl9pPr>
          </a:lstStyle>
          <a:p>
            <a:pPr lvl="0"/>
            <a:r>
              <a:rPr lang="en-GB" noProof="0"/>
              <a:t>Click to add agenda point</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6</a:t>
            </a:r>
          </a:p>
          <a:p>
            <a:pPr lvl="6"/>
            <a:r>
              <a:rPr lang="en-GB" noProof="0"/>
              <a:t>7</a:t>
            </a:r>
          </a:p>
          <a:p>
            <a:pPr lvl="7"/>
            <a:r>
              <a:rPr lang="en-GB" noProof="0"/>
              <a:t>8</a:t>
            </a:r>
          </a:p>
          <a:p>
            <a:pPr lvl="8"/>
            <a:r>
              <a:rPr lang="en-GB" noProof="0"/>
              <a:t>9</a:t>
            </a:r>
          </a:p>
        </p:txBody>
      </p:sp>
      <p:sp>
        <p:nvSpPr>
          <p:cNvPr id="4" name="Text Placeholder 3">
            <a:extLst>
              <a:ext uri="{FF2B5EF4-FFF2-40B4-BE49-F238E27FC236}">
                <a16:creationId xmlns:a16="http://schemas.microsoft.com/office/drawing/2014/main" id="{7D485AA6-92EE-46D3-8826-CF357E1A4587}"/>
              </a:ext>
            </a:extLst>
          </p:cNvPr>
          <p:cNvSpPr>
            <a:spLocks noGrp="1"/>
          </p:cNvSpPr>
          <p:nvPr>
            <p:ph type="body" sz="quarter" idx="17" hasCustomPrompt="1"/>
          </p:nvPr>
        </p:nvSpPr>
        <p:spPr>
          <a:xfrm>
            <a:off x="2330086" y="2159999"/>
            <a:ext cx="1071914" cy="3977275"/>
          </a:xfrm>
        </p:spPr>
        <p:txBody>
          <a:bodyPr tIns="14400"/>
          <a:lstStyle>
            <a:lvl1pPr marL="0" indent="0">
              <a:lnSpc>
                <a:spcPts val="1950"/>
              </a:lnSpc>
              <a:spcAft>
                <a:spcPts val="0"/>
              </a:spcAft>
              <a:buFont typeface="Sweco Sans" panose="00000500000000000000" pitchFamily="2" charset="0"/>
              <a:buChar char="​"/>
              <a:defRPr sz="1600" b="0"/>
            </a:lvl1pPr>
            <a:lvl2pPr marL="0" indent="0">
              <a:lnSpc>
                <a:spcPts val="1950"/>
              </a:lnSpc>
              <a:spcAft>
                <a:spcPts val="0"/>
              </a:spcAft>
              <a:buFont typeface="Sweco Sans" panose="00000500000000000000" pitchFamily="2" charset="0"/>
              <a:buChar char="​"/>
              <a:defRPr sz="1600" b="0"/>
            </a:lvl2pPr>
            <a:lvl3pPr marL="0" indent="0">
              <a:lnSpc>
                <a:spcPts val="1950"/>
              </a:lnSpc>
              <a:spcAft>
                <a:spcPts val="0"/>
              </a:spcAft>
              <a:buFont typeface="Sweco Sans" panose="00000500000000000000" pitchFamily="2" charset="0"/>
              <a:buChar char="​"/>
              <a:defRPr sz="1600" b="0"/>
            </a:lvl3pPr>
            <a:lvl4pPr>
              <a:lnSpc>
                <a:spcPts val="1950"/>
              </a:lnSpc>
              <a:spcAft>
                <a:spcPts val="0"/>
              </a:spcAft>
              <a:buFont typeface="Sweco Sans" panose="00000500000000000000" pitchFamily="2" charset="0"/>
              <a:buChar char="​"/>
              <a:defRPr sz="1600" b="0"/>
            </a:lvl4pPr>
            <a:lvl5pPr>
              <a:lnSpc>
                <a:spcPts val="1950"/>
              </a:lnSpc>
              <a:spcAft>
                <a:spcPts val="0"/>
              </a:spcAft>
              <a:buFont typeface="Sweco Sans" panose="00000500000000000000" pitchFamily="2" charset="0"/>
              <a:buChar char="​"/>
              <a:defRPr sz="1600" b="0"/>
            </a:lvl5pPr>
            <a:lvl6pPr marL="0" indent="0">
              <a:lnSpc>
                <a:spcPts val="1950"/>
              </a:lnSpc>
              <a:spcAft>
                <a:spcPts val="0"/>
              </a:spcAft>
              <a:buFont typeface="Sweco Sans" panose="00000500000000000000" pitchFamily="2" charset="0"/>
              <a:buChar char="​"/>
              <a:defRPr sz="1600" b="0"/>
            </a:lvl6pPr>
            <a:lvl7pPr>
              <a:lnSpc>
                <a:spcPts val="1950"/>
              </a:lnSpc>
              <a:spcAft>
                <a:spcPts val="0"/>
              </a:spcAft>
              <a:defRPr sz="1600" b="0"/>
            </a:lvl7pPr>
            <a:lvl8pPr>
              <a:lnSpc>
                <a:spcPts val="1950"/>
              </a:lnSpc>
              <a:spcAft>
                <a:spcPts val="0"/>
              </a:spcAft>
              <a:defRPr sz="1600" b="0"/>
            </a:lvl8pPr>
            <a:lvl9pPr>
              <a:lnSpc>
                <a:spcPts val="1950"/>
              </a:lnSpc>
              <a:spcBef>
                <a:spcPts val="0"/>
              </a:spcBef>
              <a:spcAft>
                <a:spcPts val="0"/>
              </a:spcAft>
              <a:defRPr sz="1600" b="0">
                <a:solidFill>
                  <a:schemeClr val="tx1"/>
                </a:solidFill>
              </a:defRPr>
            </a:lvl9pPr>
          </a:lstStyle>
          <a:p>
            <a:pPr lvl="0"/>
            <a:r>
              <a:rPr lang="en-GB"/>
              <a:t>0000-0000</a:t>
            </a:r>
          </a:p>
          <a:p>
            <a:pPr lvl="1"/>
            <a:r>
              <a:rPr lang="en-GB"/>
              <a:t>0000-0000</a:t>
            </a:r>
          </a:p>
          <a:p>
            <a:pPr lvl="2"/>
            <a:r>
              <a:rPr lang="en-GB"/>
              <a:t>03</a:t>
            </a:r>
          </a:p>
          <a:p>
            <a:pPr lvl="3"/>
            <a:r>
              <a:rPr lang="en-GB"/>
              <a:t>04</a:t>
            </a:r>
          </a:p>
          <a:p>
            <a:pPr lvl="4"/>
            <a:r>
              <a:rPr lang="en-GB"/>
              <a:t>05</a:t>
            </a:r>
          </a:p>
          <a:p>
            <a:pPr lvl="5"/>
            <a:r>
              <a:rPr lang="en-GB"/>
              <a:t>06</a:t>
            </a:r>
          </a:p>
          <a:p>
            <a:pPr lvl="6"/>
            <a:r>
              <a:rPr lang="en-GB"/>
              <a:t>07</a:t>
            </a:r>
          </a:p>
          <a:p>
            <a:pPr lvl="7"/>
            <a:r>
              <a:rPr lang="en-GB"/>
              <a:t>08</a:t>
            </a:r>
          </a:p>
          <a:p>
            <a:pPr lvl="8"/>
            <a:r>
              <a:rPr lang="en-GB"/>
              <a:t>09</a:t>
            </a:r>
          </a:p>
        </p:txBody>
      </p:sp>
      <p:sp>
        <p:nvSpPr>
          <p:cNvPr id="6" name="Slide Number Placeholder 5">
            <a:extLst>
              <a:ext uri="{FF2B5EF4-FFF2-40B4-BE49-F238E27FC236}">
                <a16:creationId xmlns:a16="http://schemas.microsoft.com/office/drawing/2014/main" id="{ADE79FE8-DBEF-4092-B437-58288433B1DD}"/>
              </a:ext>
            </a:extLst>
          </p:cNvPr>
          <p:cNvSpPr>
            <a:spLocks noGrp="1"/>
          </p:cNvSpPr>
          <p:nvPr>
            <p:ph type="sldNum" sz="quarter" idx="20"/>
          </p:nvPr>
        </p:nvSpPr>
        <p:spPr/>
        <p:txBody>
          <a:bodyPr/>
          <a:lstStyle/>
          <a:p>
            <a:fld id="{23AA811B-2EBD-4900-905E-5BE206449611}" type="slidenum">
              <a:rPr lang="en-GB" smtClean="0"/>
              <a:pPr/>
              <a:t>‹#›</a:t>
            </a:fld>
            <a:endParaRPr lang="en-GB"/>
          </a:p>
        </p:txBody>
      </p:sp>
      <p:sp>
        <p:nvSpPr>
          <p:cNvPr id="12" name="date" descr="{&quot;templafy&quot;:{&quot;type&quot;:&quot;date&quot;,&quot;visibility&quot;:{&quot;compareValue&quot;:&quot;&quot;},&quot;binding&quot;:&quot;Form.Date&quot;,&quot;format&quot;:&quot;{{DateFormats.GeneralDate}}&quot;}}" title="Form.Date">
            <a:extLst>
              <a:ext uri="{FF2B5EF4-FFF2-40B4-BE49-F238E27FC236}">
                <a16:creationId xmlns:a16="http://schemas.microsoft.com/office/drawing/2014/main" id="{C236CF2A-B6B8-4FF9-B333-33BDE47CF073}"/>
              </a:ext>
            </a:extLst>
          </p:cNvPr>
          <p:cNvSpPr/>
          <p:nvPr userDrawn="1"/>
        </p:nvSpPr>
        <p:spPr>
          <a:xfrm>
            <a:off x="718774" y="6317153"/>
            <a:ext cx="1611312"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endParaRPr lang="en-GB" sz="700" noProof="0">
              <a:solidFill>
                <a:schemeClr val="tx1"/>
              </a:solidFill>
            </a:endParaRPr>
          </a:p>
        </p:txBody>
      </p:sp>
      <p:sp>
        <p:nvSpPr>
          <p:cNvPr id="14" name="text" descr="{&quot;templafy&quot;:{&quot;binding&quot;:&quot;Form.TitlePresentation&quot;,&quot;type&quot;:&quot;text&quot;}}" title="Form.TitlePresentation">
            <a:extLst>
              <a:ext uri="{FF2B5EF4-FFF2-40B4-BE49-F238E27FC236}">
                <a16:creationId xmlns:a16="http://schemas.microsoft.com/office/drawing/2014/main" id="{D9F47D30-BC51-4DB6-BB3A-9C45DD7A19DA}"/>
              </a:ext>
            </a:extLst>
          </p:cNvPr>
          <p:cNvSpPr/>
          <p:nvPr userDrawn="1"/>
        </p:nvSpPr>
        <p:spPr>
          <a:xfrm>
            <a:off x="2330450" y="6317153"/>
            <a:ext cx="2959100"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endParaRPr lang="en-GB" sz="700" noProof="0">
              <a:solidFill>
                <a:schemeClr val="tx1"/>
              </a:solidFill>
            </a:endParaRPr>
          </a:p>
        </p:txBody>
      </p:sp>
      <p:pic>
        <p:nvPicPr>
          <p:cNvPr id="10" name="Graphic 9">
            <a:extLst>
              <a:ext uri="{FF2B5EF4-FFF2-40B4-BE49-F238E27FC236}">
                <a16:creationId xmlns:a16="http://schemas.microsoft.com/office/drawing/2014/main" id="{82514A76-1FA2-0620-99FB-0AFF42E0AA1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204574" y="6315172"/>
            <a:ext cx="627063" cy="182467"/>
          </a:xfrm>
          <a:prstGeom prst="rect">
            <a:avLst/>
          </a:prstGeom>
        </p:spPr>
      </p:pic>
    </p:spTree>
    <p:extLst>
      <p:ext uri="{BB962C8B-B14F-4D97-AF65-F5344CB8AC3E}">
        <p14:creationId xmlns:p14="http://schemas.microsoft.com/office/powerpoint/2010/main" val="4187716632"/>
      </p:ext>
    </p:extLst>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117" Type="http://schemas.openxmlformats.org/officeDocument/2006/relationships/tags" Target="../tags/tag72.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tags" Target="../tags/tag2.xml"/><Relationship Id="rId63" Type="http://schemas.openxmlformats.org/officeDocument/2006/relationships/tags" Target="../tags/tag18.xml"/><Relationship Id="rId68" Type="http://schemas.openxmlformats.org/officeDocument/2006/relationships/tags" Target="../tags/tag23.xml"/><Relationship Id="rId84" Type="http://schemas.openxmlformats.org/officeDocument/2006/relationships/tags" Target="../tags/tag39.xml"/><Relationship Id="rId89" Type="http://schemas.openxmlformats.org/officeDocument/2006/relationships/tags" Target="../tags/tag44.xml"/><Relationship Id="rId112" Type="http://schemas.openxmlformats.org/officeDocument/2006/relationships/tags" Target="../tags/tag67.xml"/><Relationship Id="rId133" Type="http://schemas.openxmlformats.org/officeDocument/2006/relationships/tags" Target="../tags/tag88.xml"/><Relationship Id="rId138" Type="http://schemas.openxmlformats.org/officeDocument/2006/relationships/tags" Target="../tags/tag93.xml"/><Relationship Id="rId154" Type="http://schemas.openxmlformats.org/officeDocument/2006/relationships/tags" Target="../tags/tag109.xml"/><Relationship Id="rId159" Type="http://schemas.openxmlformats.org/officeDocument/2006/relationships/tags" Target="../tags/tag114.xml"/><Relationship Id="rId16" Type="http://schemas.openxmlformats.org/officeDocument/2006/relationships/slideLayout" Target="../slideLayouts/slideLayout16.xml"/><Relationship Id="rId107" Type="http://schemas.openxmlformats.org/officeDocument/2006/relationships/tags" Target="../tags/tag62.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tags" Target="../tags/tag8.xml"/><Relationship Id="rId58" Type="http://schemas.openxmlformats.org/officeDocument/2006/relationships/tags" Target="../tags/tag13.xml"/><Relationship Id="rId74" Type="http://schemas.openxmlformats.org/officeDocument/2006/relationships/tags" Target="../tags/tag29.xml"/><Relationship Id="rId79" Type="http://schemas.openxmlformats.org/officeDocument/2006/relationships/tags" Target="../tags/tag34.xml"/><Relationship Id="rId102" Type="http://schemas.openxmlformats.org/officeDocument/2006/relationships/tags" Target="../tags/tag57.xml"/><Relationship Id="rId123" Type="http://schemas.openxmlformats.org/officeDocument/2006/relationships/tags" Target="../tags/tag78.xml"/><Relationship Id="rId128" Type="http://schemas.openxmlformats.org/officeDocument/2006/relationships/tags" Target="../tags/tag83.xml"/><Relationship Id="rId144" Type="http://schemas.openxmlformats.org/officeDocument/2006/relationships/tags" Target="../tags/tag99.xml"/><Relationship Id="rId149" Type="http://schemas.openxmlformats.org/officeDocument/2006/relationships/tags" Target="../tags/tag104.xml"/><Relationship Id="rId5" Type="http://schemas.openxmlformats.org/officeDocument/2006/relationships/slideLayout" Target="../slideLayouts/slideLayout5.xml"/><Relationship Id="rId90" Type="http://schemas.openxmlformats.org/officeDocument/2006/relationships/tags" Target="../tags/tag45.xml"/><Relationship Id="rId95" Type="http://schemas.openxmlformats.org/officeDocument/2006/relationships/tags" Target="../tags/tag50.xml"/><Relationship Id="rId160" Type="http://schemas.openxmlformats.org/officeDocument/2006/relationships/tags" Target="../tags/tag115.xml"/><Relationship Id="rId165" Type="http://schemas.openxmlformats.org/officeDocument/2006/relationships/tags" Target="../tags/tag120.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43" Type="http://schemas.openxmlformats.org/officeDocument/2006/relationships/slideLayout" Target="../slideLayouts/slideLayout43.xml"/><Relationship Id="rId48" Type="http://schemas.openxmlformats.org/officeDocument/2006/relationships/tags" Target="../tags/tag3.xml"/><Relationship Id="rId64" Type="http://schemas.openxmlformats.org/officeDocument/2006/relationships/tags" Target="../tags/tag19.xml"/><Relationship Id="rId69" Type="http://schemas.openxmlformats.org/officeDocument/2006/relationships/tags" Target="../tags/tag24.xml"/><Relationship Id="rId113" Type="http://schemas.openxmlformats.org/officeDocument/2006/relationships/tags" Target="../tags/tag68.xml"/><Relationship Id="rId118" Type="http://schemas.openxmlformats.org/officeDocument/2006/relationships/tags" Target="../tags/tag73.xml"/><Relationship Id="rId134" Type="http://schemas.openxmlformats.org/officeDocument/2006/relationships/tags" Target="../tags/tag89.xml"/><Relationship Id="rId139" Type="http://schemas.openxmlformats.org/officeDocument/2006/relationships/tags" Target="../tags/tag94.xml"/><Relationship Id="rId80" Type="http://schemas.openxmlformats.org/officeDocument/2006/relationships/tags" Target="../tags/tag35.xml"/><Relationship Id="rId85" Type="http://schemas.openxmlformats.org/officeDocument/2006/relationships/tags" Target="../tags/tag40.xml"/><Relationship Id="rId150" Type="http://schemas.openxmlformats.org/officeDocument/2006/relationships/tags" Target="../tags/tag105.xml"/><Relationship Id="rId155" Type="http://schemas.openxmlformats.org/officeDocument/2006/relationships/tags" Target="../tags/tag110.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59" Type="http://schemas.openxmlformats.org/officeDocument/2006/relationships/tags" Target="../tags/tag14.xml"/><Relationship Id="rId103" Type="http://schemas.openxmlformats.org/officeDocument/2006/relationships/tags" Target="../tags/tag58.xml"/><Relationship Id="rId108" Type="http://schemas.openxmlformats.org/officeDocument/2006/relationships/tags" Target="../tags/tag63.xml"/><Relationship Id="rId124" Type="http://schemas.openxmlformats.org/officeDocument/2006/relationships/tags" Target="../tags/tag79.xml"/><Relationship Id="rId129" Type="http://schemas.openxmlformats.org/officeDocument/2006/relationships/tags" Target="../tags/tag84.xml"/><Relationship Id="rId54" Type="http://schemas.openxmlformats.org/officeDocument/2006/relationships/tags" Target="../tags/tag9.xml"/><Relationship Id="rId70" Type="http://schemas.openxmlformats.org/officeDocument/2006/relationships/tags" Target="../tags/tag25.xml"/><Relationship Id="rId75" Type="http://schemas.openxmlformats.org/officeDocument/2006/relationships/tags" Target="../tags/tag30.xml"/><Relationship Id="rId91" Type="http://schemas.openxmlformats.org/officeDocument/2006/relationships/tags" Target="../tags/tag46.xml"/><Relationship Id="rId96" Type="http://schemas.openxmlformats.org/officeDocument/2006/relationships/tags" Target="../tags/tag51.xml"/><Relationship Id="rId140" Type="http://schemas.openxmlformats.org/officeDocument/2006/relationships/tags" Target="../tags/tag95.xml"/><Relationship Id="rId145" Type="http://schemas.openxmlformats.org/officeDocument/2006/relationships/tags" Target="../tags/tag100.xml"/><Relationship Id="rId161" Type="http://schemas.openxmlformats.org/officeDocument/2006/relationships/tags" Target="../tags/tag116.xml"/><Relationship Id="rId166" Type="http://schemas.openxmlformats.org/officeDocument/2006/relationships/tags" Target="../tags/tag12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tags" Target="../tags/tag4.xml"/><Relationship Id="rId57" Type="http://schemas.openxmlformats.org/officeDocument/2006/relationships/tags" Target="../tags/tag12.xml"/><Relationship Id="rId106" Type="http://schemas.openxmlformats.org/officeDocument/2006/relationships/tags" Target="../tags/tag61.xml"/><Relationship Id="rId114" Type="http://schemas.openxmlformats.org/officeDocument/2006/relationships/tags" Target="../tags/tag69.xml"/><Relationship Id="rId119" Type="http://schemas.openxmlformats.org/officeDocument/2006/relationships/tags" Target="../tags/tag74.xml"/><Relationship Id="rId127" Type="http://schemas.openxmlformats.org/officeDocument/2006/relationships/tags" Target="../tags/tag82.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tags" Target="../tags/tag7.xml"/><Relationship Id="rId60" Type="http://schemas.openxmlformats.org/officeDocument/2006/relationships/tags" Target="../tags/tag15.xml"/><Relationship Id="rId65" Type="http://schemas.openxmlformats.org/officeDocument/2006/relationships/tags" Target="../tags/tag20.xml"/><Relationship Id="rId73" Type="http://schemas.openxmlformats.org/officeDocument/2006/relationships/tags" Target="../tags/tag28.xml"/><Relationship Id="rId78" Type="http://schemas.openxmlformats.org/officeDocument/2006/relationships/tags" Target="../tags/tag33.xml"/><Relationship Id="rId81" Type="http://schemas.openxmlformats.org/officeDocument/2006/relationships/tags" Target="../tags/tag36.xml"/><Relationship Id="rId86" Type="http://schemas.openxmlformats.org/officeDocument/2006/relationships/tags" Target="../tags/tag41.xml"/><Relationship Id="rId94" Type="http://schemas.openxmlformats.org/officeDocument/2006/relationships/tags" Target="../tags/tag49.xml"/><Relationship Id="rId99" Type="http://schemas.openxmlformats.org/officeDocument/2006/relationships/tags" Target="../tags/tag54.xml"/><Relationship Id="rId101" Type="http://schemas.openxmlformats.org/officeDocument/2006/relationships/tags" Target="../tags/tag56.xml"/><Relationship Id="rId122" Type="http://schemas.openxmlformats.org/officeDocument/2006/relationships/tags" Target="../tags/tag77.xml"/><Relationship Id="rId130" Type="http://schemas.openxmlformats.org/officeDocument/2006/relationships/tags" Target="../tags/tag85.xml"/><Relationship Id="rId135" Type="http://schemas.openxmlformats.org/officeDocument/2006/relationships/tags" Target="../tags/tag90.xml"/><Relationship Id="rId143" Type="http://schemas.openxmlformats.org/officeDocument/2006/relationships/tags" Target="../tags/tag98.xml"/><Relationship Id="rId148" Type="http://schemas.openxmlformats.org/officeDocument/2006/relationships/tags" Target="../tags/tag103.xml"/><Relationship Id="rId151" Type="http://schemas.openxmlformats.org/officeDocument/2006/relationships/tags" Target="../tags/tag106.xml"/><Relationship Id="rId156" Type="http://schemas.openxmlformats.org/officeDocument/2006/relationships/tags" Target="../tags/tag111.xml"/><Relationship Id="rId164" Type="http://schemas.openxmlformats.org/officeDocument/2006/relationships/tags" Target="../tags/tag119.xml"/><Relationship Id="rId169" Type="http://schemas.openxmlformats.org/officeDocument/2006/relationships/tags" Target="../tags/tag124.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109" Type="http://schemas.openxmlformats.org/officeDocument/2006/relationships/tags" Target="../tags/tag64.xml"/><Relationship Id="rId34" Type="http://schemas.openxmlformats.org/officeDocument/2006/relationships/slideLayout" Target="../slideLayouts/slideLayout34.xml"/><Relationship Id="rId50" Type="http://schemas.openxmlformats.org/officeDocument/2006/relationships/tags" Target="../tags/tag5.xml"/><Relationship Id="rId55" Type="http://schemas.openxmlformats.org/officeDocument/2006/relationships/tags" Target="../tags/tag10.xml"/><Relationship Id="rId76" Type="http://schemas.openxmlformats.org/officeDocument/2006/relationships/tags" Target="../tags/tag31.xml"/><Relationship Id="rId97" Type="http://schemas.openxmlformats.org/officeDocument/2006/relationships/tags" Target="../tags/tag52.xml"/><Relationship Id="rId104" Type="http://schemas.openxmlformats.org/officeDocument/2006/relationships/tags" Target="../tags/tag59.xml"/><Relationship Id="rId120" Type="http://schemas.openxmlformats.org/officeDocument/2006/relationships/tags" Target="../tags/tag75.xml"/><Relationship Id="rId125" Type="http://schemas.openxmlformats.org/officeDocument/2006/relationships/tags" Target="../tags/tag80.xml"/><Relationship Id="rId141" Type="http://schemas.openxmlformats.org/officeDocument/2006/relationships/tags" Target="../tags/tag96.xml"/><Relationship Id="rId146" Type="http://schemas.openxmlformats.org/officeDocument/2006/relationships/tags" Target="../tags/tag101.xml"/><Relationship Id="rId167" Type="http://schemas.openxmlformats.org/officeDocument/2006/relationships/tags" Target="../tags/tag122.xml"/><Relationship Id="rId7" Type="http://schemas.openxmlformats.org/officeDocument/2006/relationships/slideLayout" Target="../slideLayouts/slideLayout7.xml"/><Relationship Id="rId71" Type="http://schemas.openxmlformats.org/officeDocument/2006/relationships/tags" Target="../tags/tag26.xml"/><Relationship Id="rId92" Type="http://schemas.openxmlformats.org/officeDocument/2006/relationships/tags" Target="../tags/tag47.xml"/><Relationship Id="rId162" Type="http://schemas.openxmlformats.org/officeDocument/2006/relationships/tags" Target="../tags/tag117.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tags" Target="../tags/tag21.xml"/><Relationship Id="rId87" Type="http://schemas.openxmlformats.org/officeDocument/2006/relationships/tags" Target="../tags/tag42.xml"/><Relationship Id="rId110" Type="http://schemas.openxmlformats.org/officeDocument/2006/relationships/tags" Target="../tags/tag65.xml"/><Relationship Id="rId115" Type="http://schemas.openxmlformats.org/officeDocument/2006/relationships/tags" Target="../tags/tag70.xml"/><Relationship Id="rId131" Type="http://schemas.openxmlformats.org/officeDocument/2006/relationships/tags" Target="../tags/tag86.xml"/><Relationship Id="rId136" Type="http://schemas.openxmlformats.org/officeDocument/2006/relationships/tags" Target="../tags/tag91.xml"/><Relationship Id="rId157" Type="http://schemas.openxmlformats.org/officeDocument/2006/relationships/tags" Target="../tags/tag112.xml"/><Relationship Id="rId61" Type="http://schemas.openxmlformats.org/officeDocument/2006/relationships/tags" Target="../tags/tag16.xml"/><Relationship Id="rId82" Type="http://schemas.openxmlformats.org/officeDocument/2006/relationships/tags" Target="../tags/tag37.xml"/><Relationship Id="rId152" Type="http://schemas.openxmlformats.org/officeDocument/2006/relationships/tags" Target="../tags/tag107.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tags" Target="../tags/tag11.xml"/><Relationship Id="rId77" Type="http://schemas.openxmlformats.org/officeDocument/2006/relationships/tags" Target="../tags/tag32.xml"/><Relationship Id="rId100" Type="http://schemas.openxmlformats.org/officeDocument/2006/relationships/tags" Target="../tags/tag55.xml"/><Relationship Id="rId105" Type="http://schemas.openxmlformats.org/officeDocument/2006/relationships/tags" Target="../tags/tag60.xml"/><Relationship Id="rId126" Type="http://schemas.openxmlformats.org/officeDocument/2006/relationships/tags" Target="../tags/tag81.xml"/><Relationship Id="rId147" Type="http://schemas.openxmlformats.org/officeDocument/2006/relationships/tags" Target="../tags/tag102.xml"/><Relationship Id="rId168" Type="http://schemas.openxmlformats.org/officeDocument/2006/relationships/tags" Target="../tags/tag123.xml"/><Relationship Id="rId8" Type="http://schemas.openxmlformats.org/officeDocument/2006/relationships/slideLayout" Target="../slideLayouts/slideLayout8.xml"/><Relationship Id="rId51" Type="http://schemas.openxmlformats.org/officeDocument/2006/relationships/tags" Target="../tags/tag6.xml"/><Relationship Id="rId72" Type="http://schemas.openxmlformats.org/officeDocument/2006/relationships/tags" Target="../tags/tag27.xml"/><Relationship Id="rId93" Type="http://schemas.openxmlformats.org/officeDocument/2006/relationships/tags" Target="../tags/tag48.xml"/><Relationship Id="rId98" Type="http://schemas.openxmlformats.org/officeDocument/2006/relationships/tags" Target="../tags/tag53.xml"/><Relationship Id="rId121" Type="http://schemas.openxmlformats.org/officeDocument/2006/relationships/tags" Target="../tags/tag76.xml"/><Relationship Id="rId142" Type="http://schemas.openxmlformats.org/officeDocument/2006/relationships/tags" Target="../tags/tag97.xml"/><Relationship Id="rId163" Type="http://schemas.openxmlformats.org/officeDocument/2006/relationships/tags" Target="../tags/tag118.xml"/><Relationship Id="rId3" Type="http://schemas.openxmlformats.org/officeDocument/2006/relationships/slideLayout" Target="../slideLayouts/slideLayout3.xml"/><Relationship Id="rId25" Type="http://schemas.openxmlformats.org/officeDocument/2006/relationships/slideLayout" Target="../slideLayouts/slideLayout25.xml"/><Relationship Id="rId46" Type="http://schemas.openxmlformats.org/officeDocument/2006/relationships/theme" Target="../theme/theme1.xml"/><Relationship Id="rId67" Type="http://schemas.openxmlformats.org/officeDocument/2006/relationships/tags" Target="../tags/tag22.xml"/><Relationship Id="rId116" Type="http://schemas.openxmlformats.org/officeDocument/2006/relationships/tags" Target="../tags/tag71.xml"/><Relationship Id="rId137" Type="http://schemas.openxmlformats.org/officeDocument/2006/relationships/tags" Target="../tags/tag92.xml"/><Relationship Id="rId158" Type="http://schemas.openxmlformats.org/officeDocument/2006/relationships/tags" Target="../tags/tag113.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62" Type="http://schemas.openxmlformats.org/officeDocument/2006/relationships/tags" Target="../tags/tag17.xml"/><Relationship Id="rId83" Type="http://schemas.openxmlformats.org/officeDocument/2006/relationships/tags" Target="../tags/tag38.xml"/><Relationship Id="rId88" Type="http://schemas.openxmlformats.org/officeDocument/2006/relationships/tags" Target="../tags/tag43.xml"/><Relationship Id="rId111" Type="http://schemas.openxmlformats.org/officeDocument/2006/relationships/tags" Target="../tags/tag66.xml"/><Relationship Id="rId132" Type="http://schemas.openxmlformats.org/officeDocument/2006/relationships/tags" Target="../tags/tag87.xml"/><Relationship Id="rId153" Type="http://schemas.openxmlformats.org/officeDocument/2006/relationships/tags" Target="../tags/tag10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Footnote [Placeholder]" hidden="1">
            <a:extLst>
              <a:ext uri="{FF2B5EF4-FFF2-40B4-BE49-F238E27FC236}">
                <a16:creationId xmlns:a16="http://schemas.microsoft.com/office/drawing/2014/main" id="{62F07873-52CC-4B57-B4B5-3F92F6166E62}"/>
              </a:ext>
            </a:extLst>
          </p:cNvPr>
          <p:cNvSpPr>
            <a:spLocks/>
          </p:cNvSpPr>
          <p:nvPr userDrawn="1"/>
        </p:nvSpPr>
        <p:spPr>
          <a:xfrm>
            <a:off x="358775" y="5958000"/>
            <a:ext cx="11472862" cy="180000"/>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lumMod val="100000"/>
                    <a:shade val="50000"/>
                    <a:alpha val="0"/>
                  </a:schemeClr>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lstStyle/>
          <a:p>
            <a:r>
              <a:rPr lang="en-GB" sz="700">
                <a:solidFill>
                  <a:schemeClr val="tx1">
                    <a:lumMod val="100000"/>
                  </a:schemeClr>
                </a:solidFill>
              </a:rPr>
              <a:t>(n)  </a:t>
            </a:r>
          </a:p>
        </p:txBody>
      </p:sp>
      <p:sp>
        <p:nvSpPr>
          <p:cNvPr id="11" name="Content [Comment]" hidden="1">
            <a:extLst>
              <a:ext uri="{FF2B5EF4-FFF2-40B4-BE49-F238E27FC236}">
                <a16:creationId xmlns:a16="http://schemas.microsoft.com/office/drawing/2014/main" id="{5C30B002-3160-41FD-BBA2-063486BECB91}"/>
              </a:ext>
            </a:extLst>
          </p:cNvPr>
          <p:cNvSpPr/>
          <p:nvPr userDrawn="1"/>
        </p:nvSpPr>
        <p:spPr>
          <a:xfrm>
            <a:off x="12281979" y="116541"/>
            <a:ext cx="2259105" cy="914400"/>
          </a:xfrm>
          <a:prstGeom prst="wedgeRectCallout">
            <a:avLst/>
          </a:prstGeom>
          <a:solidFill>
            <a:srgbClr val="DEC55B"/>
          </a:solidFill>
          <a:ln w="12700" cap="flat" cmpd="sng" algn="ctr">
            <a:no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100">
                <a:solidFill>
                  <a:schemeClr val="tx1"/>
                </a:solidFill>
              </a:rPr>
              <a:t>&lt;initials&gt; &lt;date&gt;</a:t>
            </a:r>
            <a:r>
              <a:rPr lang="en-GB" sz="1100" err="1">
                <a:solidFill>
                  <a:schemeClr val="tx1"/>
                </a:solidFill>
              </a:rPr>
              <a:t>yyyy</a:t>
            </a:r>
            <a:r>
              <a:rPr lang="en-GB" sz="1100">
                <a:solidFill>
                  <a:schemeClr val="tx1"/>
                </a:solidFill>
              </a:rPr>
              <a:t>-MM-dd </a:t>
            </a:r>
            <a:r>
              <a:rPr lang="en-GB" sz="1100" err="1">
                <a:solidFill>
                  <a:schemeClr val="tx1"/>
                </a:solidFill>
              </a:rPr>
              <a:t>hh:mm</a:t>
            </a:r>
            <a:r>
              <a:rPr lang="en-GB" sz="1100">
                <a:solidFill>
                  <a:schemeClr val="tx1"/>
                </a:solidFill>
              </a:rPr>
              <a:t>&lt;/date&gt;:</a:t>
            </a:r>
          </a:p>
        </p:txBody>
      </p:sp>
      <p:sp>
        <p:nvSpPr>
          <p:cNvPr id="12" name="Formatting [Comment]" hidden="1">
            <a:extLst>
              <a:ext uri="{FF2B5EF4-FFF2-40B4-BE49-F238E27FC236}">
                <a16:creationId xmlns:a16="http://schemas.microsoft.com/office/drawing/2014/main" id="{B47DAC1A-E109-498B-83E1-4B9D313B7F04}"/>
              </a:ext>
            </a:extLst>
          </p:cNvPr>
          <p:cNvSpPr/>
          <p:nvPr userDrawn="1"/>
        </p:nvSpPr>
        <p:spPr>
          <a:xfrm>
            <a:off x="12281979" y="116541"/>
            <a:ext cx="2259105" cy="914400"/>
          </a:xfrm>
          <a:prstGeom prst="wedgeRectCallout">
            <a:avLst/>
          </a:prstGeom>
          <a:solidFill>
            <a:srgbClr val="A48730"/>
          </a:solidFill>
          <a:ln w="12700" cap="flat" cmpd="sng" algn="ctr">
            <a:no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000">
                <a:solidFill>
                  <a:schemeClr val="bg1"/>
                </a:solidFill>
              </a:rPr>
              <a:t>&lt;initials&gt; &lt;date&gt;</a:t>
            </a:r>
            <a:r>
              <a:rPr lang="en-GB" sz="1000" err="1">
                <a:solidFill>
                  <a:schemeClr val="bg1"/>
                </a:solidFill>
              </a:rPr>
              <a:t>yyyy</a:t>
            </a:r>
            <a:r>
              <a:rPr lang="en-GB" sz="1000">
                <a:solidFill>
                  <a:schemeClr val="bg1"/>
                </a:solidFill>
              </a:rPr>
              <a:t>-MM-dd </a:t>
            </a:r>
            <a:r>
              <a:rPr lang="en-GB" sz="1000" err="1">
                <a:solidFill>
                  <a:schemeClr val="bg1"/>
                </a:solidFill>
              </a:rPr>
              <a:t>hh:mm</a:t>
            </a:r>
            <a:r>
              <a:rPr lang="en-GB" sz="1000">
                <a:solidFill>
                  <a:schemeClr val="bg1"/>
                </a:solidFill>
              </a:rPr>
              <a:t>&lt;/date&gt;:</a:t>
            </a:r>
          </a:p>
        </p:txBody>
      </p:sp>
      <p:sp>
        <p:nvSpPr>
          <p:cNvPr id="13" name="Dummy [Sticker]" hidden="1">
            <a:extLst>
              <a:ext uri="{FF2B5EF4-FFF2-40B4-BE49-F238E27FC236}">
                <a16:creationId xmlns:a16="http://schemas.microsoft.com/office/drawing/2014/main" id="{7CC062C0-16BC-4514-8591-C54E15BA4DF3}"/>
              </a:ext>
            </a:extLst>
          </p:cNvPr>
          <p:cNvSpPr/>
          <p:nvPr userDrawn="1"/>
        </p:nvSpPr>
        <p:spPr>
          <a:xfrm>
            <a:off x="5289551" y="6318000"/>
            <a:ext cx="1612900" cy="180486"/>
          </a:xfrm>
          <a:prstGeom prst="rect">
            <a:avLst/>
          </a:prstGeom>
          <a:noFill/>
          <a:ln w="28575" cap="flat" cmpd="sng" algn="ctr">
            <a:no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r>
              <a:rPr lang="en-GB" sz="700">
                <a:solidFill>
                  <a:schemeClr val="tx1"/>
                </a:solidFill>
              </a:rPr>
              <a:t>Dummy data</a:t>
            </a:r>
          </a:p>
        </p:txBody>
      </p:sp>
      <p:sp>
        <p:nvSpPr>
          <p:cNvPr id="14" name="Update [Sticker]" hidden="1">
            <a:extLst>
              <a:ext uri="{FF2B5EF4-FFF2-40B4-BE49-F238E27FC236}">
                <a16:creationId xmlns:a16="http://schemas.microsoft.com/office/drawing/2014/main" id="{E530F465-E645-45F2-9757-DC008F23C99A}"/>
              </a:ext>
            </a:extLst>
          </p:cNvPr>
          <p:cNvSpPr>
            <a:spLocks/>
          </p:cNvSpPr>
          <p:nvPr userDrawn="1"/>
        </p:nvSpPr>
        <p:spPr>
          <a:xfrm>
            <a:off x="5289551" y="6318000"/>
            <a:ext cx="1612900" cy="180486"/>
          </a:xfrm>
          <a:prstGeom prst="rect">
            <a:avLst/>
          </a:prstGeom>
          <a:noFill/>
          <a:ln w="28575" cap="flat" cmpd="sng" algn="ctr">
            <a:no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r>
              <a:rPr lang="en-GB" sz="700">
                <a:solidFill>
                  <a:schemeClr val="tx1"/>
                </a:solidFill>
              </a:rPr>
              <a:t>Update data</a:t>
            </a:r>
          </a:p>
        </p:txBody>
      </p:sp>
      <p:sp>
        <p:nvSpPr>
          <p:cNvPr id="15" name="Responsible [Sticker]" hidden="1">
            <a:extLst>
              <a:ext uri="{FF2B5EF4-FFF2-40B4-BE49-F238E27FC236}">
                <a16:creationId xmlns:a16="http://schemas.microsoft.com/office/drawing/2014/main" id="{59F78F85-1B25-4CEA-8F39-3A8B73244B0E}"/>
              </a:ext>
            </a:extLst>
          </p:cNvPr>
          <p:cNvSpPr>
            <a:spLocks/>
          </p:cNvSpPr>
          <p:nvPr userDrawn="1"/>
        </p:nvSpPr>
        <p:spPr>
          <a:xfrm>
            <a:off x="5289551" y="6318000"/>
            <a:ext cx="1612900" cy="180486"/>
          </a:xfrm>
          <a:prstGeom prst="rect">
            <a:avLst/>
          </a:prstGeom>
          <a:noFill/>
          <a:ln w="28575" cap="flat" cmpd="sng" algn="ctr">
            <a:no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r>
              <a:rPr lang="en-GB" sz="700">
                <a:solidFill>
                  <a:schemeClr val="tx1"/>
                </a:solidFill>
              </a:rPr>
              <a:t>Responsible:</a:t>
            </a:r>
          </a:p>
          <a:p>
            <a:pPr algn="ctr"/>
            <a:endParaRPr lang="en-GB" sz="700">
              <a:solidFill>
                <a:schemeClr val="tx1"/>
              </a:solidFill>
            </a:endParaRPr>
          </a:p>
        </p:txBody>
      </p:sp>
      <p:sp>
        <p:nvSpPr>
          <p:cNvPr id="16" name="Final [Sticker]" hidden="1">
            <a:extLst>
              <a:ext uri="{FF2B5EF4-FFF2-40B4-BE49-F238E27FC236}">
                <a16:creationId xmlns:a16="http://schemas.microsoft.com/office/drawing/2014/main" id="{10AE8B98-2936-4FB4-B983-1C6B7A7E52F2}"/>
              </a:ext>
            </a:extLst>
          </p:cNvPr>
          <p:cNvSpPr>
            <a:spLocks/>
          </p:cNvSpPr>
          <p:nvPr userDrawn="1"/>
        </p:nvSpPr>
        <p:spPr>
          <a:xfrm>
            <a:off x="5289551" y="6318000"/>
            <a:ext cx="1612900" cy="180486"/>
          </a:xfrm>
          <a:prstGeom prst="rect">
            <a:avLst/>
          </a:prstGeom>
          <a:noFill/>
          <a:ln w="28575" cap="flat" cmpd="sng" algn="ctr">
            <a:no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r>
              <a:rPr lang="en-GB" sz="700">
                <a:solidFill>
                  <a:schemeClr val="tx1"/>
                </a:solidFill>
              </a:rPr>
              <a:t>Final</a:t>
            </a:r>
          </a:p>
        </p:txBody>
      </p:sp>
      <p:sp>
        <p:nvSpPr>
          <p:cNvPr id="17" name="Draft [Sticker]" hidden="1">
            <a:extLst>
              <a:ext uri="{FF2B5EF4-FFF2-40B4-BE49-F238E27FC236}">
                <a16:creationId xmlns:a16="http://schemas.microsoft.com/office/drawing/2014/main" id="{691B5B2B-D5F3-4F01-8EB5-F9609D139DAF}"/>
              </a:ext>
            </a:extLst>
          </p:cNvPr>
          <p:cNvSpPr>
            <a:spLocks/>
          </p:cNvSpPr>
          <p:nvPr userDrawn="1"/>
        </p:nvSpPr>
        <p:spPr>
          <a:xfrm>
            <a:off x="5289551" y="6318000"/>
            <a:ext cx="1612900" cy="180486"/>
          </a:xfrm>
          <a:prstGeom prst="rect">
            <a:avLst/>
          </a:prstGeom>
          <a:noFill/>
          <a:ln w="28575" cap="flat" cmpd="sng" algn="ctr">
            <a:no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r>
              <a:rPr lang="en-GB" sz="700">
                <a:solidFill>
                  <a:schemeClr val="tx1"/>
                </a:solidFill>
              </a:rPr>
              <a:t>Draft</a:t>
            </a:r>
          </a:p>
        </p:txBody>
      </p:sp>
      <p:sp>
        <p:nvSpPr>
          <p:cNvPr id="18" name="Discussion [Sticker]" hidden="1">
            <a:extLst>
              <a:ext uri="{FF2B5EF4-FFF2-40B4-BE49-F238E27FC236}">
                <a16:creationId xmlns:a16="http://schemas.microsoft.com/office/drawing/2014/main" id="{6AD357DF-9084-420D-BD7C-48E846E6C8B1}"/>
              </a:ext>
            </a:extLst>
          </p:cNvPr>
          <p:cNvSpPr>
            <a:spLocks/>
          </p:cNvSpPr>
          <p:nvPr userDrawn="1"/>
        </p:nvSpPr>
        <p:spPr>
          <a:xfrm>
            <a:off x="5289551" y="6318000"/>
            <a:ext cx="1612900" cy="180486"/>
          </a:xfrm>
          <a:prstGeom prst="rect">
            <a:avLst/>
          </a:prstGeom>
          <a:noFill/>
          <a:ln w="28575" cap="flat" cmpd="sng" algn="ctr">
            <a:no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r>
              <a:rPr lang="en-GB" sz="700">
                <a:solidFill>
                  <a:schemeClr val="tx1"/>
                </a:solidFill>
              </a:rPr>
              <a:t>For discussion</a:t>
            </a:r>
          </a:p>
        </p:txBody>
      </p:sp>
      <p:sp>
        <p:nvSpPr>
          <p:cNvPr id="19" name="Internal [Sticker]" hidden="1">
            <a:extLst>
              <a:ext uri="{FF2B5EF4-FFF2-40B4-BE49-F238E27FC236}">
                <a16:creationId xmlns:a16="http://schemas.microsoft.com/office/drawing/2014/main" id="{F7E3B5BF-16A7-4055-BBC9-5AFA3D8042A9}"/>
              </a:ext>
            </a:extLst>
          </p:cNvPr>
          <p:cNvSpPr>
            <a:spLocks/>
          </p:cNvSpPr>
          <p:nvPr userDrawn="1"/>
        </p:nvSpPr>
        <p:spPr>
          <a:xfrm>
            <a:off x="5289551" y="6318000"/>
            <a:ext cx="1612900" cy="180486"/>
          </a:xfrm>
          <a:prstGeom prst="rect">
            <a:avLst/>
          </a:prstGeom>
          <a:noFill/>
          <a:ln w="28575" cap="flat" cmpd="sng" algn="ctr">
            <a:no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r>
              <a:rPr lang="en-GB" sz="700">
                <a:solidFill>
                  <a:schemeClr val="tx1"/>
                </a:solidFill>
              </a:rPr>
              <a:t>Internal use only</a:t>
            </a:r>
          </a:p>
        </p:txBody>
      </p:sp>
      <p:sp>
        <p:nvSpPr>
          <p:cNvPr id="20" name="Backup [Sticker]" hidden="1">
            <a:extLst>
              <a:ext uri="{FF2B5EF4-FFF2-40B4-BE49-F238E27FC236}">
                <a16:creationId xmlns:a16="http://schemas.microsoft.com/office/drawing/2014/main" id="{C88C52D1-A70D-43F2-AE36-7354BBC6612E}"/>
              </a:ext>
            </a:extLst>
          </p:cNvPr>
          <p:cNvSpPr>
            <a:spLocks/>
          </p:cNvSpPr>
          <p:nvPr userDrawn="1"/>
        </p:nvSpPr>
        <p:spPr>
          <a:xfrm>
            <a:off x="5289551" y="6318000"/>
            <a:ext cx="1612900" cy="180486"/>
          </a:xfrm>
          <a:prstGeom prst="rect">
            <a:avLst/>
          </a:prstGeom>
          <a:noFill/>
          <a:ln w="28575" cap="flat" cmpd="sng" algn="ctr">
            <a:no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r>
              <a:rPr lang="en-GB" sz="700">
                <a:solidFill>
                  <a:schemeClr val="tx1"/>
                </a:solidFill>
              </a:rPr>
              <a:t>Backup</a:t>
            </a:r>
          </a:p>
        </p:txBody>
      </p:sp>
      <p:grpSp>
        <p:nvGrpSpPr>
          <p:cNvPr id="270" name="Harvey 3" hidden="1">
            <a:extLst>
              <a:ext uri="{FF2B5EF4-FFF2-40B4-BE49-F238E27FC236}">
                <a16:creationId xmlns:a16="http://schemas.microsoft.com/office/drawing/2014/main" id="{B3AE826A-9697-450B-A8B3-040196C38FB9}"/>
              </a:ext>
            </a:extLst>
          </p:cNvPr>
          <p:cNvGrpSpPr>
            <a:grpSpLocks/>
          </p:cNvGrpSpPr>
          <p:nvPr userDrawn="1">
            <p:custDataLst>
              <p:tags r:id="rId47"/>
            </p:custDataLst>
          </p:nvPr>
        </p:nvGrpSpPr>
        <p:grpSpPr>
          <a:xfrm>
            <a:off x="4916698" y="3282696"/>
            <a:ext cx="292608" cy="292608"/>
            <a:chOff x="0" y="0"/>
            <a:chExt cx="914400" cy="914400"/>
          </a:xfrm>
          <a:solidFill>
            <a:schemeClr val="tx1"/>
          </a:solidFill>
        </p:grpSpPr>
        <p:sp>
          <p:nvSpPr>
            <p:cNvPr id="271" name="Harvey 0/3 [0]" hidden="1">
              <a:extLst>
                <a:ext uri="{FF2B5EF4-FFF2-40B4-BE49-F238E27FC236}">
                  <a16:creationId xmlns:a16="http://schemas.microsoft.com/office/drawing/2014/main" id="{109D25FB-44C0-463A-88E9-7E8FAC87F4BA}"/>
                </a:ext>
              </a:extLst>
            </p:cNvPr>
            <p:cNvSpPr>
              <a:spLocks noChangeAspect="1"/>
            </p:cNvSpPr>
            <p:nvPr>
              <p:custDataLst>
                <p:tags r:id="rId166"/>
              </p:custDataLst>
            </p:nvPr>
          </p:nvSpPr>
          <p:spPr>
            <a:xfrm>
              <a:off x="0" y="0"/>
              <a:ext cx="914400" cy="914400"/>
            </a:xfrm>
            <a:custGeom>
              <a:avLst/>
              <a:gdLst/>
              <a:ahLst/>
              <a:cxnLst/>
              <a:rect l="l" t="t" r="r" b="b"/>
              <a:pathLst>
                <a:path w="635000" h="635000" fill="none">
                  <a:moveTo>
                    <a:pt x="317500" y="0"/>
                  </a:moveTo>
                  <a:arcTo wR="317500" hR="317500" stAng="-5400000" swAng="21600000"/>
                </a:path>
              </a:pathLst>
            </a:custGeom>
            <a:grpFill/>
            <a:ln w="127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72" name="Harvey 1/3 [1]">
              <a:extLst>
                <a:ext uri="{FF2B5EF4-FFF2-40B4-BE49-F238E27FC236}">
                  <a16:creationId xmlns:a16="http://schemas.microsoft.com/office/drawing/2014/main" id="{46BB2B3E-8845-495B-BF82-C241590A1963}"/>
                </a:ext>
              </a:extLst>
            </p:cNvPr>
            <p:cNvSpPr>
              <a:spLocks noChangeAspect="1"/>
            </p:cNvSpPr>
            <p:nvPr>
              <p:custDataLst>
                <p:tags r:id="rId167"/>
              </p:custDataLst>
            </p:nvPr>
          </p:nvSpPr>
          <p:spPr>
            <a:xfrm>
              <a:off x="0" y="0"/>
              <a:ext cx="914400" cy="914400"/>
            </a:xfrm>
            <a:custGeom>
              <a:avLst/>
              <a:gdLst/>
              <a:ahLst/>
              <a:cxnLst/>
              <a:rect l="l" t="t" r="r" b="b"/>
              <a:pathLst>
                <a:path w="635000" h="635000">
                  <a:moveTo>
                    <a:pt x="317500" y="0"/>
                  </a:moveTo>
                  <a:arcTo wR="317500" hR="317500" stAng="16200000" swAng="7200000"/>
                  <a:lnTo>
                    <a:pt x="317500" y="317500"/>
                  </a:lnTo>
                  <a:close/>
                </a:path>
                <a:path w="635000" h="635000" fill="none">
                  <a:moveTo>
                    <a:pt x="592463" y="476249"/>
                  </a:moveTo>
                  <a:arcTo wR="317500" hR="317500" stAng="1800000" swAng="14400000"/>
                </a:path>
              </a:pathLst>
            </a:custGeom>
            <a:grpFill/>
            <a:ln w="127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73" name="Harvey 2/3 [2]" hidden="1">
              <a:extLst>
                <a:ext uri="{FF2B5EF4-FFF2-40B4-BE49-F238E27FC236}">
                  <a16:creationId xmlns:a16="http://schemas.microsoft.com/office/drawing/2014/main" id="{4D8859F0-94E7-4A0E-9D1F-62955B83BD41}"/>
                </a:ext>
              </a:extLst>
            </p:cNvPr>
            <p:cNvSpPr>
              <a:spLocks noChangeAspect="1"/>
            </p:cNvSpPr>
            <p:nvPr>
              <p:custDataLst>
                <p:tags r:id="rId168"/>
              </p:custDataLst>
            </p:nvPr>
          </p:nvSpPr>
          <p:spPr>
            <a:xfrm>
              <a:off x="0" y="0"/>
              <a:ext cx="914400" cy="914400"/>
            </a:xfrm>
            <a:custGeom>
              <a:avLst/>
              <a:gdLst/>
              <a:ahLst/>
              <a:cxnLst/>
              <a:rect l="l" t="t" r="r" b="b"/>
              <a:pathLst>
                <a:path w="635000" h="635000">
                  <a:moveTo>
                    <a:pt x="317500" y="0"/>
                  </a:moveTo>
                  <a:arcTo wR="317500" hR="317500" stAng="16200000" swAng="14400000"/>
                  <a:lnTo>
                    <a:pt x="317500" y="317500"/>
                  </a:lnTo>
                  <a:close/>
                </a:path>
                <a:path w="635000" h="635000" fill="none">
                  <a:moveTo>
                    <a:pt x="42536" y="476250"/>
                  </a:moveTo>
                  <a:arcTo wR="317500" hR="317500" stAng="9000000" swAng="7200000"/>
                </a:path>
              </a:pathLst>
            </a:custGeom>
            <a:grpFill/>
            <a:ln w="127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74" name="Harvey 3/3 [3]" hidden="1">
              <a:extLst>
                <a:ext uri="{FF2B5EF4-FFF2-40B4-BE49-F238E27FC236}">
                  <a16:creationId xmlns:a16="http://schemas.microsoft.com/office/drawing/2014/main" id="{A5C2CF57-4315-4E45-BD15-44DDF926238E}"/>
                </a:ext>
              </a:extLst>
            </p:cNvPr>
            <p:cNvSpPr>
              <a:spLocks noChangeAspect="1"/>
            </p:cNvSpPr>
            <p:nvPr>
              <p:custDataLst>
                <p:tags r:id="rId169"/>
              </p:custDataLst>
            </p:nvPr>
          </p:nvSpPr>
          <p:spPr>
            <a:xfrm>
              <a:off x="0" y="0"/>
              <a:ext cx="914400" cy="914400"/>
            </a:xfrm>
            <a:custGeom>
              <a:avLst/>
              <a:gdLst/>
              <a:ahLst/>
              <a:cxnLst/>
              <a:rect l="l" t="t" r="r" b="b"/>
              <a:pathLst>
                <a:path w="635000" h="635000">
                  <a:moveTo>
                    <a:pt x="317500" y="0"/>
                  </a:moveTo>
                  <a:arcTo wR="317500" hR="317500" stAng="16200000" swAng="21600000"/>
                  <a:close/>
                </a:path>
              </a:pathLst>
            </a:custGeom>
            <a:grpFill/>
            <a:ln w="127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nvGrpSpPr>
          <p:cNvPr id="275" name="Harvey 4" hidden="1">
            <a:extLst>
              <a:ext uri="{FF2B5EF4-FFF2-40B4-BE49-F238E27FC236}">
                <a16:creationId xmlns:a16="http://schemas.microsoft.com/office/drawing/2014/main" id="{B780F265-C100-4958-B75E-5B7BAA574BC4}"/>
              </a:ext>
            </a:extLst>
          </p:cNvPr>
          <p:cNvGrpSpPr>
            <a:grpSpLocks/>
          </p:cNvGrpSpPr>
          <p:nvPr userDrawn="1">
            <p:custDataLst>
              <p:tags r:id="rId48"/>
            </p:custDataLst>
          </p:nvPr>
        </p:nvGrpSpPr>
        <p:grpSpPr>
          <a:xfrm>
            <a:off x="5569306" y="3282696"/>
            <a:ext cx="292608" cy="292608"/>
            <a:chOff x="0" y="0"/>
            <a:chExt cx="914400" cy="914400"/>
          </a:xfrm>
          <a:solidFill>
            <a:schemeClr val="tx1"/>
          </a:solidFill>
        </p:grpSpPr>
        <p:sp>
          <p:nvSpPr>
            <p:cNvPr id="276" name="Harvey 0/4 [0]" hidden="1">
              <a:extLst>
                <a:ext uri="{FF2B5EF4-FFF2-40B4-BE49-F238E27FC236}">
                  <a16:creationId xmlns:a16="http://schemas.microsoft.com/office/drawing/2014/main" id="{AD2594FE-C039-4813-978E-6B32559CDB3B}"/>
                </a:ext>
              </a:extLst>
            </p:cNvPr>
            <p:cNvSpPr>
              <a:spLocks noChangeAspect="1"/>
            </p:cNvSpPr>
            <p:nvPr>
              <p:custDataLst>
                <p:tags r:id="rId161"/>
              </p:custDataLst>
            </p:nvPr>
          </p:nvSpPr>
          <p:spPr>
            <a:xfrm>
              <a:off x="0" y="0"/>
              <a:ext cx="914400" cy="914400"/>
            </a:xfrm>
            <a:custGeom>
              <a:avLst/>
              <a:gdLst/>
              <a:ahLst/>
              <a:cxnLst/>
              <a:rect l="l" t="t" r="r" b="b"/>
              <a:pathLst>
                <a:path w="635000" h="635000" fill="none">
                  <a:moveTo>
                    <a:pt x="317500" y="0"/>
                  </a:moveTo>
                  <a:arcTo wR="317500" hR="317500" stAng="-5400000" swAng="21600000"/>
                </a:path>
              </a:pathLst>
            </a:custGeom>
            <a:grpFill/>
            <a:ln w="127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77" name="Harvey 1/4 [1]">
              <a:extLst>
                <a:ext uri="{FF2B5EF4-FFF2-40B4-BE49-F238E27FC236}">
                  <a16:creationId xmlns:a16="http://schemas.microsoft.com/office/drawing/2014/main" id="{9EC81581-8C32-403E-B6F9-E5589B2DA3F0}"/>
                </a:ext>
              </a:extLst>
            </p:cNvPr>
            <p:cNvSpPr>
              <a:spLocks noChangeAspect="1"/>
            </p:cNvSpPr>
            <p:nvPr>
              <p:custDataLst>
                <p:tags r:id="rId162"/>
              </p:custDataLst>
            </p:nvPr>
          </p:nvSpPr>
          <p:spPr>
            <a:xfrm>
              <a:off x="0" y="0"/>
              <a:ext cx="914400" cy="914400"/>
            </a:xfrm>
            <a:custGeom>
              <a:avLst/>
              <a:gdLst/>
              <a:ahLst/>
              <a:cxnLst/>
              <a:rect l="l" t="t" r="r" b="b"/>
              <a:pathLst>
                <a:path w="635000" h="635000">
                  <a:moveTo>
                    <a:pt x="317500" y="0"/>
                  </a:moveTo>
                  <a:arcTo wR="317500" hR="317500" stAng="16200000" swAng="5400000"/>
                  <a:lnTo>
                    <a:pt x="317500" y="317500"/>
                  </a:lnTo>
                  <a:close/>
                </a:path>
                <a:path w="635000" h="635000" fill="none">
                  <a:moveTo>
                    <a:pt x="635000" y="317500"/>
                  </a:moveTo>
                  <a:arcTo wR="317500" hR="317500" stAng="0" swAng="16200000"/>
                </a:path>
              </a:pathLst>
            </a:custGeom>
            <a:grpFill/>
            <a:ln w="127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78" name="Harvey 2/4 [2]" hidden="1">
              <a:extLst>
                <a:ext uri="{FF2B5EF4-FFF2-40B4-BE49-F238E27FC236}">
                  <a16:creationId xmlns:a16="http://schemas.microsoft.com/office/drawing/2014/main" id="{8A201747-8E52-4C96-BF2A-3ED53787B228}"/>
                </a:ext>
              </a:extLst>
            </p:cNvPr>
            <p:cNvSpPr>
              <a:spLocks noChangeAspect="1"/>
            </p:cNvSpPr>
            <p:nvPr>
              <p:custDataLst>
                <p:tags r:id="rId163"/>
              </p:custDataLst>
            </p:nvPr>
          </p:nvSpPr>
          <p:spPr>
            <a:xfrm>
              <a:off x="0" y="0"/>
              <a:ext cx="914400" cy="914400"/>
            </a:xfrm>
            <a:custGeom>
              <a:avLst/>
              <a:gdLst/>
              <a:ahLst/>
              <a:cxnLst/>
              <a:rect l="l" t="t" r="r" b="b"/>
              <a:pathLst>
                <a:path w="635000" h="635000">
                  <a:moveTo>
                    <a:pt x="317500" y="0"/>
                  </a:moveTo>
                  <a:arcTo wR="317500" hR="317500" stAng="16200000" swAng="10800000"/>
                  <a:lnTo>
                    <a:pt x="317500" y="317500"/>
                  </a:lnTo>
                  <a:close/>
                </a:path>
                <a:path w="635000" h="635000" fill="none">
                  <a:moveTo>
                    <a:pt x="317500" y="635000"/>
                  </a:moveTo>
                  <a:arcTo wR="317500" hR="317500" stAng="5400000" swAng="10800000"/>
                </a:path>
              </a:pathLst>
            </a:custGeom>
            <a:grpFill/>
            <a:ln w="127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79" name="Harvey 3/4 [3]" hidden="1">
              <a:extLst>
                <a:ext uri="{FF2B5EF4-FFF2-40B4-BE49-F238E27FC236}">
                  <a16:creationId xmlns:a16="http://schemas.microsoft.com/office/drawing/2014/main" id="{958B42D3-C0EE-4429-AFCB-4AEF309FBDA6}"/>
                </a:ext>
              </a:extLst>
            </p:cNvPr>
            <p:cNvSpPr>
              <a:spLocks noChangeAspect="1"/>
            </p:cNvSpPr>
            <p:nvPr>
              <p:custDataLst>
                <p:tags r:id="rId164"/>
              </p:custDataLst>
            </p:nvPr>
          </p:nvSpPr>
          <p:spPr>
            <a:xfrm>
              <a:off x="0" y="0"/>
              <a:ext cx="914400" cy="914400"/>
            </a:xfrm>
            <a:custGeom>
              <a:avLst/>
              <a:gdLst/>
              <a:ahLst/>
              <a:cxnLst/>
              <a:rect l="l" t="t" r="r" b="b"/>
              <a:pathLst>
                <a:path w="635000" h="635000">
                  <a:moveTo>
                    <a:pt x="317500" y="0"/>
                  </a:moveTo>
                  <a:arcTo wR="317500" hR="317500" stAng="16200000" swAng="16200000"/>
                  <a:lnTo>
                    <a:pt x="317500" y="317500"/>
                  </a:lnTo>
                  <a:close/>
                </a:path>
                <a:path w="635000" h="635000" fill="none">
                  <a:moveTo>
                    <a:pt x="0" y="317500"/>
                  </a:moveTo>
                  <a:arcTo wR="317500" hR="317500" stAng="10800000" swAng="5400000"/>
                </a:path>
              </a:pathLst>
            </a:custGeom>
            <a:grpFill/>
            <a:ln w="127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80" name="Harvey 4/4 [4]" hidden="1">
              <a:extLst>
                <a:ext uri="{FF2B5EF4-FFF2-40B4-BE49-F238E27FC236}">
                  <a16:creationId xmlns:a16="http://schemas.microsoft.com/office/drawing/2014/main" id="{A3742514-7044-49A6-81B2-EB6EE5108100}"/>
                </a:ext>
              </a:extLst>
            </p:cNvPr>
            <p:cNvSpPr>
              <a:spLocks noChangeAspect="1"/>
            </p:cNvSpPr>
            <p:nvPr>
              <p:custDataLst>
                <p:tags r:id="rId165"/>
              </p:custDataLst>
            </p:nvPr>
          </p:nvSpPr>
          <p:spPr>
            <a:xfrm>
              <a:off x="0" y="0"/>
              <a:ext cx="914400" cy="914400"/>
            </a:xfrm>
            <a:custGeom>
              <a:avLst/>
              <a:gdLst/>
              <a:ahLst/>
              <a:cxnLst/>
              <a:rect l="l" t="t" r="r" b="b"/>
              <a:pathLst>
                <a:path w="635000" h="635000">
                  <a:moveTo>
                    <a:pt x="317500" y="0"/>
                  </a:moveTo>
                  <a:arcTo wR="317500" hR="317500" stAng="16200000" swAng="21600000"/>
                  <a:close/>
                </a:path>
              </a:pathLst>
            </a:custGeom>
            <a:grpFill/>
            <a:ln w="127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nvGrpSpPr>
          <p:cNvPr id="281" name="Harvey 8" hidden="1">
            <a:extLst>
              <a:ext uri="{FF2B5EF4-FFF2-40B4-BE49-F238E27FC236}">
                <a16:creationId xmlns:a16="http://schemas.microsoft.com/office/drawing/2014/main" id="{3E0ABEEA-F0E5-48BE-9956-E8FAD6237A90}"/>
              </a:ext>
            </a:extLst>
          </p:cNvPr>
          <p:cNvGrpSpPr>
            <a:grpSpLocks/>
          </p:cNvGrpSpPr>
          <p:nvPr userDrawn="1">
            <p:custDataLst>
              <p:tags r:id="rId49"/>
            </p:custDataLst>
          </p:nvPr>
        </p:nvGrpSpPr>
        <p:grpSpPr>
          <a:xfrm>
            <a:off x="6221914" y="3282696"/>
            <a:ext cx="292608" cy="292608"/>
            <a:chOff x="0" y="0"/>
            <a:chExt cx="914400" cy="914400"/>
          </a:xfrm>
          <a:solidFill>
            <a:schemeClr val="tx1"/>
          </a:solidFill>
        </p:grpSpPr>
        <p:sp>
          <p:nvSpPr>
            <p:cNvPr id="282" name="Harvey 0/8 [0]" hidden="1">
              <a:extLst>
                <a:ext uri="{FF2B5EF4-FFF2-40B4-BE49-F238E27FC236}">
                  <a16:creationId xmlns:a16="http://schemas.microsoft.com/office/drawing/2014/main" id="{248A8E4B-F4A7-43B3-8561-3367758DD14F}"/>
                </a:ext>
              </a:extLst>
            </p:cNvPr>
            <p:cNvSpPr>
              <a:spLocks noChangeAspect="1"/>
            </p:cNvSpPr>
            <p:nvPr>
              <p:custDataLst>
                <p:tags r:id="rId152"/>
              </p:custDataLst>
            </p:nvPr>
          </p:nvSpPr>
          <p:spPr>
            <a:xfrm>
              <a:off x="0" y="0"/>
              <a:ext cx="914400" cy="914400"/>
            </a:xfrm>
            <a:custGeom>
              <a:avLst/>
              <a:gdLst/>
              <a:ahLst/>
              <a:cxnLst/>
              <a:rect l="l" t="t" r="r" b="b"/>
              <a:pathLst>
                <a:path w="635000" h="635000" fill="none">
                  <a:moveTo>
                    <a:pt x="317500" y="0"/>
                  </a:moveTo>
                  <a:arcTo wR="317500" hR="317500" stAng="-5400000" swAng="21600000"/>
                </a:path>
              </a:pathLst>
            </a:custGeom>
            <a:grpFill/>
            <a:ln w="127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83" name="Harvey 1/8 [1]">
              <a:extLst>
                <a:ext uri="{FF2B5EF4-FFF2-40B4-BE49-F238E27FC236}">
                  <a16:creationId xmlns:a16="http://schemas.microsoft.com/office/drawing/2014/main" id="{21E174CD-E790-4F8E-B465-F4CAE9D73915}"/>
                </a:ext>
              </a:extLst>
            </p:cNvPr>
            <p:cNvSpPr>
              <a:spLocks noChangeAspect="1"/>
            </p:cNvSpPr>
            <p:nvPr>
              <p:custDataLst>
                <p:tags r:id="rId153"/>
              </p:custDataLst>
            </p:nvPr>
          </p:nvSpPr>
          <p:spPr>
            <a:xfrm>
              <a:off x="0" y="0"/>
              <a:ext cx="914400" cy="914400"/>
            </a:xfrm>
            <a:custGeom>
              <a:avLst/>
              <a:gdLst/>
              <a:ahLst/>
              <a:cxnLst/>
              <a:rect l="l" t="t" r="r" b="b"/>
              <a:pathLst>
                <a:path w="635000" h="635000">
                  <a:moveTo>
                    <a:pt x="317500" y="0"/>
                  </a:moveTo>
                  <a:arcTo wR="317500" hR="317500" stAng="16200000" swAng="2700000"/>
                  <a:lnTo>
                    <a:pt x="317500" y="317500"/>
                  </a:lnTo>
                  <a:close/>
                </a:path>
                <a:path w="635000" h="635000" fill="none">
                  <a:moveTo>
                    <a:pt x="542006" y="92993"/>
                  </a:moveTo>
                  <a:arcTo wR="317500" hR="317500" stAng="-2700000" swAng="18900000"/>
                </a:path>
              </a:pathLst>
            </a:custGeom>
            <a:grpFill/>
            <a:ln w="127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84" name="Harvey 2/8 [2]" hidden="1">
              <a:extLst>
                <a:ext uri="{FF2B5EF4-FFF2-40B4-BE49-F238E27FC236}">
                  <a16:creationId xmlns:a16="http://schemas.microsoft.com/office/drawing/2014/main" id="{C209F662-0850-47DB-9607-86173ABEA448}"/>
                </a:ext>
              </a:extLst>
            </p:cNvPr>
            <p:cNvSpPr>
              <a:spLocks noChangeAspect="1"/>
            </p:cNvSpPr>
            <p:nvPr>
              <p:custDataLst>
                <p:tags r:id="rId154"/>
              </p:custDataLst>
            </p:nvPr>
          </p:nvSpPr>
          <p:spPr>
            <a:xfrm>
              <a:off x="0" y="0"/>
              <a:ext cx="914400" cy="914400"/>
            </a:xfrm>
            <a:custGeom>
              <a:avLst/>
              <a:gdLst/>
              <a:ahLst/>
              <a:cxnLst/>
              <a:rect l="l" t="t" r="r" b="b"/>
              <a:pathLst>
                <a:path w="635000" h="635000">
                  <a:moveTo>
                    <a:pt x="317500" y="0"/>
                  </a:moveTo>
                  <a:arcTo wR="317500" hR="317500" stAng="16200000" swAng="5400000"/>
                  <a:lnTo>
                    <a:pt x="317500" y="317500"/>
                  </a:lnTo>
                  <a:close/>
                </a:path>
                <a:path w="635000" h="635000" fill="none">
                  <a:moveTo>
                    <a:pt x="635000" y="317500"/>
                  </a:moveTo>
                  <a:arcTo wR="317500" hR="317500" stAng="0" swAng="16200000"/>
                </a:path>
              </a:pathLst>
            </a:custGeom>
            <a:grpFill/>
            <a:ln w="127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85" name="Harvey 3/8 [3]" hidden="1">
              <a:extLst>
                <a:ext uri="{FF2B5EF4-FFF2-40B4-BE49-F238E27FC236}">
                  <a16:creationId xmlns:a16="http://schemas.microsoft.com/office/drawing/2014/main" id="{2E3DB032-024B-485E-9712-0A1BB994D8F8}"/>
                </a:ext>
              </a:extLst>
            </p:cNvPr>
            <p:cNvSpPr>
              <a:spLocks noChangeAspect="1"/>
            </p:cNvSpPr>
            <p:nvPr>
              <p:custDataLst>
                <p:tags r:id="rId155"/>
              </p:custDataLst>
            </p:nvPr>
          </p:nvSpPr>
          <p:spPr>
            <a:xfrm>
              <a:off x="0" y="0"/>
              <a:ext cx="914400" cy="914400"/>
            </a:xfrm>
            <a:custGeom>
              <a:avLst/>
              <a:gdLst/>
              <a:ahLst/>
              <a:cxnLst/>
              <a:rect l="l" t="t" r="r" b="b"/>
              <a:pathLst>
                <a:path w="635000" h="635000">
                  <a:moveTo>
                    <a:pt x="317500" y="0"/>
                  </a:moveTo>
                  <a:arcTo wR="317500" hR="317500" stAng="16200000" swAng="8100000"/>
                  <a:lnTo>
                    <a:pt x="317500" y="317500"/>
                  </a:lnTo>
                  <a:close/>
                </a:path>
                <a:path w="635000" h="635000" fill="none">
                  <a:moveTo>
                    <a:pt x="542006" y="542006"/>
                  </a:moveTo>
                  <a:arcTo wR="317500" hR="317500" stAng="2700000" swAng="13500000"/>
                </a:path>
              </a:pathLst>
            </a:custGeom>
            <a:grpFill/>
            <a:ln w="127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86" name="Harvey 4/8 [4]" hidden="1">
              <a:extLst>
                <a:ext uri="{FF2B5EF4-FFF2-40B4-BE49-F238E27FC236}">
                  <a16:creationId xmlns:a16="http://schemas.microsoft.com/office/drawing/2014/main" id="{A2921D3F-FE1B-44A0-8506-C5DFDE6C4670}"/>
                </a:ext>
              </a:extLst>
            </p:cNvPr>
            <p:cNvSpPr>
              <a:spLocks noChangeAspect="1"/>
            </p:cNvSpPr>
            <p:nvPr>
              <p:custDataLst>
                <p:tags r:id="rId156"/>
              </p:custDataLst>
            </p:nvPr>
          </p:nvSpPr>
          <p:spPr>
            <a:xfrm>
              <a:off x="0" y="0"/>
              <a:ext cx="914400" cy="914400"/>
            </a:xfrm>
            <a:custGeom>
              <a:avLst/>
              <a:gdLst/>
              <a:ahLst/>
              <a:cxnLst/>
              <a:rect l="l" t="t" r="r" b="b"/>
              <a:pathLst>
                <a:path w="635000" h="635000">
                  <a:moveTo>
                    <a:pt x="317500" y="0"/>
                  </a:moveTo>
                  <a:arcTo wR="317500" hR="317500" stAng="16200000" swAng="10800000"/>
                  <a:lnTo>
                    <a:pt x="317500" y="317500"/>
                  </a:lnTo>
                  <a:close/>
                </a:path>
                <a:path w="635000" h="635000" fill="none">
                  <a:moveTo>
                    <a:pt x="317500" y="635000"/>
                  </a:moveTo>
                  <a:arcTo wR="317500" hR="317500" stAng="5400000" swAng="10800000"/>
                </a:path>
              </a:pathLst>
            </a:custGeom>
            <a:grpFill/>
            <a:ln w="127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87" name="Harvey 5/8 [5]" hidden="1">
              <a:extLst>
                <a:ext uri="{FF2B5EF4-FFF2-40B4-BE49-F238E27FC236}">
                  <a16:creationId xmlns:a16="http://schemas.microsoft.com/office/drawing/2014/main" id="{BD9D5E7B-CF87-40CE-97B7-BABCB57B3CFB}"/>
                </a:ext>
              </a:extLst>
            </p:cNvPr>
            <p:cNvSpPr>
              <a:spLocks noChangeAspect="1"/>
            </p:cNvSpPr>
            <p:nvPr>
              <p:custDataLst>
                <p:tags r:id="rId157"/>
              </p:custDataLst>
            </p:nvPr>
          </p:nvSpPr>
          <p:spPr>
            <a:xfrm>
              <a:off x="0" y="0"/>
              <a:ext cx="914400" cy="914400"/>
            </a:xfrm>
            <a:custGeom>
              <a:avLst/>
              <a:gdLst/>
              <a:ahLst/>
              <a:cxnLst/>
              <a:rect l="l" t="t" r="r" b="b"/>
              <a:pathLst>
                <a:path w="635000" h="635000">
                  <a:moveTo>
                    <a:pt x="317500" y="0"/>
                  </a:moveTo>
                  <a:arcTo wR="317500" hR="317500" stAng="16200000" swAng="13500000"/>
                  <a:lnTo>
                    <a:pt x="317500" y="317500"/>
                  </a:lnTo>
                  <a:close/>
                </a:path>
                <a:path w="635000" h="635000" fill="none">
                  <a:moveTo>
                    <a:pt x="92993" y="542006"/>
                  </a:moveTo>
                  <a:arcTo wR="317500" hR="317500" stAng="8100000" swAng="8100000"/>
                </a:path>
              </a:pathLst>
            </a:custGeom>
            <a:grpFill/>
            <a:ln w="127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88" name="Harvey 6/8 [6]" hidden="1">
              <a:extLst>
                <a:ext uri="{FF2B5EF4-FFF2-40B4-BE49-F238E27FC236}">
                  <a16:creationId xmlns:a16="http://schemas.microsoft.com/office/drawing/2014/main" id="{E19471E6-D66D-4178-AFD3-9D4C38E2EEE7}"/>
                </a:ext>
              </a:extLst>
            </p:cNvPr>
            <p:cNvSpPr>
              <a:spLocks noChangeAspect="1"/>
            </p:cNvSpPr>
            <p:nvPr>
              <p:custDataLst>
                <p:tags r:id="rId158"/>
              </p:custDataLst>
            </p:nvPr>
          </p:nvSpPr>
          <p:spPr>
            <a:xfrm>
              <a:off x="0" y="0"/>
              <a:ext cx="914400" cy="914400"/>
            </a:xfrm>
            <a:custGeom>
              <a:avLst/>
              <a:gdLst/>
              <a:ahLst/>
              <a:cxnLst/>
              <a:rect l="l" t="t" r="r" b="b"/>
              <a:pathLst>
                <a:path w="635000" h="635000">
                  <a:moveTo>
                    <a:pt x="317500" y="0"/>
                  </a:moveTo>
                  <a:arcTo wR="317500" hR="317500" stAng="16200000" swAng="16200000"/>
                  <a:lnTo>
                    <a:pt x="317500" y="317500"/>
                  </a:lnTo>
                  <a:close/>
                </a:path>
                <a:path w="635000" h="635000" fill="none">
                  <a:moveTo>
                    <a:pt x="0" y="317500"/>
                  </a:moveTo>
                  <a:arcTo wR="317500" hR="317500" stAng="10800000" swAng="5400000"/>
                </a:path>
              </a:pathLst>
            </a:custGeom>
            <a:grpFill/>
            <a:ln w="127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89" name="Harvey 7/8 [7]" hidden="1">
              <a:extLst>
                <a:ext uri="{FF2B5EF4-FFF2-40B4-BE49-F238E27FC236}">
                  <a16:creationId xmlns:a16="http://schemas.microsoft.com/office/drawing/2014/main" id="{B95C4A5D-2087-4701-BD43-1F4EDE27F8BF}"/>
                </a:ext>
              </a:extLst>
            </p:cNvPr>
            <p:cNvSpPr>
              <a:spLocks noChangeAspect="1"/>
            </p:cNvSpPr>
            <p:nvPr>
              <p:custDataLst>
                <p:tags r:id="rId159"/>
              </p:custDataLst>
            </p:nvPr>
          </p:nvSpPr>
          <p:spPr>
            <a:xfrm>
              <a:off x="0" y="0"/>
              <a:ext cx="914400" cy="914400"/>
            </a:xfrm>
            <a:custGeom>
              <a:avLst/>
              <a:gdLst/>
              <a:ahLst/>
              <a:cxnLst/>
              <a:rect l="l" t="t" r="r" b="b"/>
              <a:pathLst>
                <a:path w="635000" h="635000">
                  <a:moveTo>
                    <a:pt x="317500" y="0"/>
                  </a:moveTo>
                  <a:arcTo wR="317500" hR="317500" stAng="16200000" swAng="18900000"/>
                  <a:lnTo>
                    <a:pt x="317500" y="317500"/>
                  </a:lnTo>
                  <a:close/>
                </a:path>
                <a:path w="635000" h="635000" fill="none">
                  <a:moveTo>
                    <a:pt x="92993" y="92993"/>
                  </a:moveTo>
                  <a:arcTo wR="317500" hR="317500" stAng="13500000" swAng="2700000"/>
                </a:path>
              </a:pathLst>
            </a:custGeom>
            <a:grpFill/>
            <a:ln w="127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90" name="Harvey 8/8 [8]" hidden="1">
              <a:extLst>
                <a:ext uri="{FF2B5EF4-FFF2-40B4-BE49-F238E27FC236}">
                  <a16:creationId xmlns:a16="http://schemas.microsoft.com/office/drawing/2014/main" id="{803CE55B-B90E-468E-A52E-9DA97207E5EB}"/>
                </a:ext>
              </a:extLst>
            </p:cNvPr>
            <p:cNvSpPr>
              <a:spLocks noChangeAspect="1"/>
            </p:cNvSpPr>
            <p:nvPr>
              <p:custDataLst>
                <p:tags r:id="rId160"/>
              </p:custDataLst>
            </p:nvPr>
          </p:nvSpPr>
          <p:spPr>
            <a:xfrm>
              <a:off x="0" y="0"/>
              <a:ext cx="914400" cy="914400"/>
            </a:xfrm>
            <a:custGeom>
              <a:avLst/>
              <a:gdLst/>
              <a:ahLst/>
              <a:cxnLst/>
              <a:rect l="l" t="t" r="r" b="b"/>
              <a:pathLst>
                <a:path w="635000" h="635000">
                  <a:moveTo>
                    <a:pt x="317500" y="0"/>
                  </a:moveTo>
                  <a:arcTo wR="317500" hR="317500" stAng="16200000" swAng="21600000"/>
                  <a:close/>
                </a:path>
              </a:pathLst>
            </a:custGeom>
            <a:grpFill/>
            <a:ln w="127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nvGrpSpPr>
          <p:cNvPr id="291" name="Harvey 100" hidden="1">
            <a:extLst>
              <a:ext uri="{FF2B5EF4-FFF2-40B4-BE49-F238E27FC236}">
                <a16:creationId xmlns:a16="http://schemas.microsoft.com/office/drawing/2014/main" id="{D430720D-79C8-4B98-9118-964BFE7C3616}"/>
              </a:ext>
            </a:extLst>
          </p:cNvPr>
          <p:cNvGrpSpPr/>
          <p:nvPr userDrawn="1">
            <p:custDataLst>
              <p:tags r:id="rId50"/>
            </p:custDataLst>
          </p:nvPr>
        </p:nvGrpSpPr>
        <p:grpSpPr>
          <a:xfrm>
            <a:off x="6874522" y="3282696"/>
            <a:ext cx="292608" cy="292608"/>
            <a:chOff x="4334905" y="3282696"/>
            <a:chExt cx="292608" cy="292608"/>
          </a:xfrm>
        </p:grpSpPr>
        <p:sp>
          <p:nvSpPr>
            <p:cNvPr id="292" name="Harvey 0/100 [0]" hidden="1">
              <a:extLst>
                <a:ext uri="{FF2B5EF4-FFF2-40B4-BE49-F238E27FC236}">
                  <a16:creationId xmlns:a16="http://schemas.microsoft.com/office/drawing/2014/main" id="{F52A2CB1-ED2B-43AC-8EF5-5241022E8365}"/>
                </a:ext>
              </a:extLst>
            </p:cNvPr>
            <p:cNvSpPr>
              <a:spLocks noChangeAspect="1"/>
            </p:cNvSpPr>
            <p:nvPr>
              <p:custDataLst>
                <p:tags r:id="rId51"/>
              </p:custDataLst>
            </p:nvPr>
          </p:nvSpPr>
          <p:spPr>
            <a:xfrm>
              <a:off x="4334905" y="3282696"/>
              <a:ext cx="292608" cy="292608"/>
            </a:xfrm>
            <a:custGeom>
              <a:avLst/>
              <a:gdLst/>
              <a:ahLst/>
              <a:cxnLst/>
              <a:rect l="l" t="t" r="r" b="b"/>
              <a:pathLst>
                <a:path w="635000" h="635000" fill="none">
                  <a:moveTo>
                    <a:pt x="317500" y="0"/>
                  </a:moveTo>
                  <a:arcTo wR="317500" hR="317500" stAng="-5400000" swAng="21600000"/>
                </a:path>
              </a:pathLst>
            </a:custGeom>
            <a:solidFill>
              <a:schemeClr val="tx1"/>
            </a:solidFill>
            <a:ln w="12700" cmpd="sng">
              <a:solidFill>
                <a:schemeClr val="tx1"/>
              </a:solidFill>
            </a:ln>
          </p:spPr>
          <p:txBody>
            <a:bodyPr/>
            <a:lstStyle/>
            <a:p>
              <a:endParaRPr lang="en-GB"/>
            </a:p>
          </p:txBody>
        </p:sp>
        <p:sp>
          <p:nvSpPr>
            <p:cNvPr id="293" name="Harvey 1/100 [1]">
              <a:extLst>
                <a:ext uri="{FF2B5EF4-FFF2-40B4-BE49-F238E27FC236}">
                  <a16:creationId xmlns:a16="http://schemas.microsoft.com/office/drawing/2014/main" id="{71310D83-586A-4DB3-930A-4A7EC5B215EB}"/>
                </a:ext>
              </a:extLst>
            </p:cNvPr>
            <p:cNvSpPr>
              <a:spLocks noChangeAspect="1"/>
            </p:cNvSpPr>
            <p:nvPr>
              <p:custDataLst>
                <p:tags r:id="rId52"/>
              </p:custDataLst>
            </p:nvPr>
          </p:nvSpPr>
          <p:spPr>
            <a:xfrm>
              <a:off x="4334905" y="3282696"/>
              <a:ext cx="292608" cy="292608"/>
            </a:xfrm>
            <a:custGeom>
              <a:avLst/>
              <a:gdLst/>
              <a:ahLst/>
              <a:cxnLst/>
              <a:rect l="l" t="t" r="r" b="b"/>
              <a:pathLst>
                <a:path w="635000" h="635000">
                  <a:moveTo>
                    <a:pt x="317500" y="0"/>
                  </a:moveTo>
                  <a:arcTo wR="317500" hR="317500" stAng="16200000" swAng="216000"/>
                  <a:lnTo>
                    <a:pt x="317500" y="317500"/>
                  </a:lnTo>
                  <a:close/>
                </a:path>
                <a:path w="635000" h="635000" fill="none">
                  <a:moveTo>
                    <a:pt x="337435" y="626"/>
                  </a:moveTo>
                  <a:arcTo wR="317500" hR="317500" stAng="-5184000" swAng="21384000"/>
                </a:path>
              </a:pathLst>
            </a:custGeom>
            <a:solidFill>
              <a:schemeClr val="tx1"/>
            </a:solidFill>
            <a:ln w="12700" cmpd="sng">
              <a:solidFill>
                <a:schemeClr val="tx1"/>
              </a:solidFill>
            </a:ln>
          </p:spPr>
          <p:txBody>
            <a:bodyPr/>
            <a:lstStyle/>
            <a:p>
              <a:endParaRPr lang="en-GB"/>
            </a:p>
          </p:txBody>
        </p:sp>
        <p:sp>
          <p:nvSpPr>
            <p:cNvPr id="294" name="Harvey 2/100 [2]" hidden="1">
              <a:extLst>
                <a:ext uri="{FF2B5EF4-FFF2-40B4-BE49-F238E27FC236}">
                  <a16:creationId xmlns:a16="http://schemas.microsoft.com/office/drawing/2014/main" id="{3A139F5D-C9FA-47EC-B7FD-A50469BF408E}"/>
                </a:ext>
              </a:extLst>
            </p:cNvPr>
            <p:cNvSpPr>
              <a:spLocks noChangeAspect="1"/>
            </p:cNvSpPr>
            <p:nvPr>
              <p:custDataLst>
                <p:tags r:id="rId53"/>
              </p:custDataLst>
            </p:nvPr>
          </p:nvSpPr>
          <p:spPr>
            <a:xfrm>
              <a:off x="4334905" y="3282696"/>
              <a:ext cx="292608" cy="292608"/>
            </a:xfrm>
            <a:custGeom>
              <a:avLst/>
              <a:gdLst/>
              <a:ahLst/>
              <a:cxnLst/>
              <a:rect l="l" t="t" r="r" b="b"/>
              <a:pathLst>
                <a:path w="635000" h="635000">
                  <a:moveTo>
                    <a:pt x="317500" y="0"/>
                  </a:moveTo>
                  <a:arcTo wR="317500" hR="317500" stAng="16200000" swAng="432000"/>
                  <a:lnTo>
                    <a:pt x="317500" y="317500"/>
                  </a:lnTo>
                  <a:close/>
                </a:path>
                <a:path w="635000" h="635000" fill="none">
                  <a:moveTo>
                    <a:pt x="357293" y="2503"/>
                  </a:moveTo>
                  <a:arcTo wR="317500" hR="317500" stAng="-4968000" swAng="21168000"/>
                </a:path>
              </a:pathLst>
            </a:custGeom>
            <a:solidFill>
              <a:schemeClr val="tx1"/>
            </a:solidFill>
            <a:ln w="12700" cmpd="sng">
              <a:solidFill>
                <a:schemeClr val="tx1"/>
              </a:solidFill>
            </a:ln>
          </p:spPr>
          <p:txBody>
            <a:bodyPr/>
            <a:lstStyle/>
            <a:p>
              <a:endParaRPr lang="en-GB"/>
            </a:p>
          </p:txBody>
        </p:sp>
        <p:sp>
          <p:nvSpPr>
            <p:cNvPr id="295" name="Harvey 3/100 [3]" hidden="1">
              <a:extLst>
                <a:ext uri="{FF2B5EF4-FFF2-40B4-BE49-F238E27FC236}">
                  <a16:creationId xmlns:a16="http://schemas.microsoft.com/office/drawing/2014/main" id="{53504485-C183-40EA-AC1F-1645A563F33D}"/>
                </a:ext>
              </a:extLst>
            </p:cNvPr>
            <p:cNvSpPr>
              <a:spLocks noChangeAspect="1"/>
            </p:cNvSpPr>
            <p:nvPr>
              <p:custDataLst>
                <p:tags r:id="rId54"/>
              </p:custDataLst>
            </p:nvPr>
          </p:nvSpPr>
          <p:spPr>
            <a:xfrm>
              <a:off x="4334905" y="3282696"/>
              <a:ext cx="292608" cy="292608"/>
            </a:xfrm>
            <a:custGeom>
              <a:avLst/>
              <a:gdLst/>
              <a:ahLst/>
              <a:cxnLst/>
              <a:rect l="l" t="t" r="r" b="b"/>
              <a:pathLst>
                <a:path w="635000" h="635000">
                  <a:moveTo>
                    <a:pt x="317500" y="0"/>
                  </a:moveTo>
                  <a:arcTo wR="317500" hR="317500" stAng="16200000" swAng="647999"/>
                  <a:lnTo>
                    <a:pt x="317500" y="317500"/>
                  </a:lnTo>
                  <a:close/>
                </a:path>
                <a:path w="635000" h="635000" fill="none">
                  <a:moveTo>
                    <a:pt x="376993" y="5623"/>
                  </a:moveTo>
                  <a:arcTo wR="317500" hR="317500" stAng="-4752000" swAng="20952000"/>
                </a:path>
              </a:pathLst>
            </a:custGeom>
            <a:solidFill>
              <a:schemeClr val="tx1"/>
            </a:solidFill>
            <a:ln w="12700" cmpd="sng">
              <a:solidFill>
                <a:schemeClr val="tx1"/>
              </a:solidFill>
            </a:ln>
          </p:spPr>
          <p:txBody>
            <a:bodyPr/>
            <a:lstStyle/>
            <a:p>
              <a:endParaRPr lang="en-GB"/>
            </a:p>
          </p:txBody>
        </p:sp>
        <p:sp>
          <p:nvSpPr>
            <p:cNvPr id="296" name="Harvey 4/100 [4]" hidden="1">
              <a:extLst>
                <a:ext uri="{FF2B5EF4-FFF2-40B4-BE49-F238E27FC236}">
                  <a16:creationId xmlns:a16="http://schemas.microsoft.com/office/drawing/2014/main" id="{96818FD6-37BF-4AC4-A800-E56264461BBC}"/>
                </a:ext>
              </a:extLst>
            </p:cNvPr>
            <p:cNvSpPr>
              <a:spLocks noChangeAspect="1"/>
            </p:cNvSpPr>
            <p:nvPr>
              <p:custDataLst>
                <p:tags r:id="rId55"/>
              </p:custDataLst>
            </p:nvPr>
          </p:nvSpPr>
          <p:spPr>
            <a:xfrm>
              <a:off x="4334905" y="3282696"/>
              <a:ext cx="292608" cy="292608"/>
            </a:xfrm>
            <a:custGeom>
              <a:avLst/>
              <a:gdLst/>
              <a:ahLst/>
              <a:cxnLst/>
              <a:rect l="l" t="t" r="r" b="b"/>
              <a:pathLst>
                <a:path w="635000" h="635000">
                  <a:moveTo>
                    <a:pt x="317500" y="0"/>
                  </a:moveTo>
                  <a:arcTo wR="317500" hR="317500" stAng="16200000" swAng="864000"/>
                  <a:lnTo>
                    <a:pt x="317500" y="317500"/>
                  </a:lnTo>
                  <a:close/>
                </a:path>
                <a:path w="635000" h="635000" fill="none">
                  <a:moveTo>
                    <a:pt x="396459" y="9974"/>
                  </a:moveTo>
                  <a:arcTo wR="317500" hR="317500" stAng="-4536000" swAng="20735999"/>
                </a:path>
              </a:pathLst>
            </a:custGeom>
            <a:solidFill>
              <a:schemeClr val="tx1"/>
            </a:solidFill>
            <a:ln w="12700" cmpd="sng">
              <a:solidFill>
                <a:schemeClr val="tx1"/>
              </a:solidFill>
            </a:ln>
          </p:spPr>
          <p:txBody>
            <a:bodyPr/>
            <a:lstStyle/>
            <a:p>
              <a:endParaRPr lang="en-GB"/>
            </a:p>
          </p:txBody>
        </p:sp>
        <p:sp>
          <p:nvSpPr>
            <p:cNvPr id="297" name="Harvey 5/100 [5]" hidden="1">
              <a:extLst>
                <a:ext uri="{FF2B5EF4-FFF2-40B4-BE49-F238E27FC236}">
                  <a16:creationId xmlns:a16="http://schemas.microsoft.com/office/drawing/2014/main" id="{9A5F8584-1A59-48AD-B7A0-C404F0B8FF7F}"/>
                </a:ext>
              </a:extLst>
            </p:cNvPr>
            <p:cNvSpPr>
              <a:spLocks noChangeAspect="1"/>
            </p:cNvSpPr>
            <p:nvPr>
              <p:custDataLst>
                <p:tags r:id="rId56"/>
              </p:custDataLst>
            </p:nvPr>
          </p:nvSpPr>
          <p:spPr>
            <a:xfrm>
              <a:off x="4334905" y="3282696"/>
              <a:ext cx="292608" cy="292608"/>
            </a:xfrm>
            <a:custGeom>
              <a:avLst/>
              <a:gdLst/>
              <a:ahLst/>
              <a:cxnLst/>
              <a:rect l="l" t="t" r="r" b="b"/>
              <a:pathLst>
                <a:path w="635000" h="635000">
                  <a:moveTo>
                    <a:pt x="317500" y="0"/>
                  </a:moveTo>
                  <a:arcTo wR="317500" hR="317500" stAng="16200000" swAng="1080000"/>
                  <a:lnTo>
                    <a:pt x="317500" y="317500"/>
                  </a:lnTo>
                  <a:close/>
                </a:path>
                <a:path w="635000" h="635000" fill="none">
                  <a:moveTo>
                    <a:pt x="415612" y="15539"/>
                  </a:moveTo>
                  <a:arcTo wR="317500" hR="317500" stAng="-4320000" swAng="20520000"/>
                </a:path>
              </a:pathLst>
            </a:custGeom>
            <a:solidFill>
              <a:schemeClr val="tx1"/>
            </a:solidFill>
            <a:ln w="12700" cmpd="sng">
              <a:solidFill>
                <a:schemeClr val="tx1"/>
              </a:solidFill>
            </a:ln>
          </p:spPr>
          <p:txBody>
            <a:bodyPr/>
            <a:lstStyle/>
            <a:p>
              <a:endParaRPr lang="en-GB"/>
            </a:p>
          </p:txBody>
        </p:sp>
        <p:sp>
          <p:nvSpPr>
            <p:cNvPr id="298" name="Harvey 6/100 [6]" hidden="1">
              <a:extLst>
                <a:ext uri="{FF2B5EF4-FFF2-40B4-BE49-F238E27FC236}">
                  <a16:creationId xmlns:a16="http://schemas.microsoft.com/office/drawing/2014/main" id="{0AFF541A-9EF1-40D8-8B54-9ADC5F3FF2EE}"/>
                </a:ext>
              </a:extLst>
            </p:cNvPr>
            <p:cNvSpPr>
              <a:spLocks noChangeAspect="1"/>
            </p:cNvSpPr>
            <p:nvPr>
              <p:custDataLst>
                <p:tags r:id="rId57"/>
              </p:custDataLst>
            </p:nvPr>
          </p:nvSpPr>
          <p:spPr>
            <a:xfrm>
              <a:off x="4334905" y="3282696"/>
              <a:ext cx="292608" cy="292608"/>
            </a:xfrm>
            <a:custGeom>
              <a:avLst/>
              <a:gdLst/>
              <a:ahLst/>
              <a:cxnLst/>
              <a:rect l="l" t="t" r="r" b="b"/>
              <a:pathLst>
                <a:path w="635000" h="635000">
                  <a:moveTo>
                    <a:pt x="317500" y="0"/>
                  </a:moveTo>
                  <a:arcTo wR="317500" hR="317500" stAng="16200000" swAng="1295999"/>
                  <a:lnTo>
                    <a:pt x="317500" y="317500"/>
                  </a:lnTo>
                  <a:close/>
                </a:path>
                <a:path w="635000" h="635000" fill="none">
                  <a:moveTo>
                    <a:pt x="434379" y="22295"/>
                  </a:moveTo>
                  <a:arcTo wR="317500" hR="317500" stAng="-4104000" swAng="20304000"/>
                </a:path>
              </a:pathLst>
            </a:custGeom>
            <a:solidFill>
              <a:schemeClr val="tx1"/>
            </a:solidFill>
            <a:ln w="12700" cmpd="sng">
              <a:solidFill>
                <a:schemeClr val="tx1"/>
              </a:solidFill>
            </a:ln>
          </p:spPr>
          <p:txBody>
            <a:bodyPr/>
            <a:lstStyle/>
            <a:p>
              <a:endParaRPr lang="en-GB"/>
            </a:p>
          </p:txBody>
        </p:sp>
        <p:sp>
          <p:nvSpPr>
            <p:cNvPr id="299" name="Harvey 7/100 [7]" hidden="1">
              <a:extLst>
                <a:ext uri="{FF2B5EF4-FFF2-40B4-BE49-F238E27FC236}">
                  <a16:creationId xmlns:a16="http://schemas.microsoft.com/office/drawing/2014/main" id="{CC8409B4-9FD8-4DFD-B4CB-E7E9DFD540ED}"/>
                </a:ext>
              </a:extLst>
            </p:cNvPr>
            <p:cNvSpPr>
              <a:spLocks noChangeAspect="1"/>
            </p:cNvSpPr>
            <p:nvPr>
              <p:custDataLst>
                <p:tags r:id="rId58"/>
              </p:custDataLst>
            </p:nvPr>
          </p:nvSpPr>
          <p:spPr>
            <a:xfrm>
              <a:off x="4334905" y="3282696"/>
              <a:ext cx="292608" cy="292608"/>
            </a:xfrm>
            <a:custGeom>
              <a:avLst/>
              <a:gdLst/>
              <a:ahLst/>
              <a:cxnLst/>
              <a:rect l="l" t="t" r="r" b="b"/>
              <a:pathLst>
                <a:path w="635000" h="635000">
                  <a:moveTo>
                    <a:pt x="317500" y="0"/>
                  </a:moveTo>
                  <a:arcTo wR="317500" hR="317500" stAng="16200000" swAng="1512000"/>
                  <a:lnTo>
                    <a:pt x="317500" y="317500"/>
                  </a:lnTo>
                  <a:close/>
                </a:path>
                <a:path w="635000" h="635000" fill="none">
                  <a:moveTo>
                    <a:pt x="452684" y="30217"/>
                  </a:moveTo>
                  <a:arcTo wR="317500" hR="317500" stAng="-3888000" swAng="20087999"/>
                </a:path>
              </a:pathLst>
            </a:custGeom>
            <a:solidFill>
              <a:schemeClr val="tx1"/>
            </a:solidFill>
            <a:ln w="12700" cmpd="sng">
              <a:solidFill>
                <a:schemeClr val="tx1"/>
              </a:solidFill>
            </a:ln>
          </p:spPr>
          <p:txBody>
            <a:bodyPr/>
            <a:lstStyle/>
            <a:p>
              <a:endParaRPr lang="en-GB"/>
            </a:p>
          </p:txBody>
        </p:sp>
        <p:sp>
          <p:nvSpPr>
            <p:cNvPr id="300" name="Harvey 8/100 [8]" hidden="1">
              <a:extLst>
                <a:ext uri="{FF2B5EF4-FFF2-40B4-BE49-F238E27FC236}">
                  <a16:creationId xmlns:a16="http://schemas.microsoft.com/office/drawing/2014/main" id="{68FB8840-0B74-4F88-88D1-E880E4771627}"/>
                </a:ext>
              </a:extLst>
            </p:cNvPr>
            <p:cNvSpPr>
              <a:spLocks noChangeAspect="1"/>
            </p:cNvSpPr>
            <p:nvPr>
              <p:custDataLst>
                <p:tags r:id="rId59"/>
              </p:custDataLst>
            </p:nvPr>
          </p:nvSpPr>
          <p:spPr>
            <a:xfrm>
              <a:off x="4334905" y="3282696"/>
              <a:ext cx="292608" cy="292608"/>
            </a:xfrm>
            <a:custGeom>
              <a:avLst/>
              <a:gdLst/>
              <a:ahLst/>
              <a:cxnLst/>
              <a:rect l="l" t="t" r="r" b="b"/>
              <a:pathLst>
                <a:path w="635000" h="635000">
                  <a:moveTo>
                    <a:pt x="317500" y="0"/>
                  </a:moveTo>
                  <a:arcTo wR="317500" hR="317500" stAng="16200000" swAng="1728000"/>
                  <a:lnTo>
                    <a:pt x="317500" y="317500"/>
                  </a:lnTo>
                  <a:close/>
                </a:path>
                <a:path w="635000" h="635000" fill="none">
                  <a:moveTo>
                    <a:pt x="470456" y="39272"/>
                  </a:moveTo>
                  <a:arcTo wR="317500" hR="317500" stAng="-3672000" swAng="19872000"/>
                </a:path>
              </a:pathLst>
            </a:custGeom>
            <a:solidFill>
              <a:schemeClr val="tx1"/>
            </a:solidFill>
            <a:ln w="12700" cmpd="sng">
              <a:solidFill>
                <a:schemeClr val="tx1"/>
              </a:solidFill>
            </a:ln>
          </p:spPr>
          <p:txBody>
            <a:bodyPr/>
            <a:lstStyle/>
            <a:p>
              <a:endParaRPr lang="en-GB"/>
            </a:p>
          </p:txBody>
        </p:sp>
        <p:sp>
          <p:nvSpPr>
            <p:cNvPr id="301" name="Harvey 9/100 [9]" hidden="1">
              <a:extLst>
                <a:ext uri="{FF2B5EF4-FFF2-40B4-BE49-F238E27FC236}">
                  <a16:creationId xmlns:a16="http://schemas.microsoft.com/office/drawing/2014/main" id="{A144D70A-C83C-4299-9CCF-00215DBB7999}"/>
                </a:ext>
              </a:extLst>
            </p:cNvPr>
            <p:cNvSpPr>
              <a:spLocks noChangeAspect="1"/>
            </p:cNvSpPr>
            <p:nvPr>
              <p:custDataLst>
                <p:tags r:id="rId60"/>
              </p:custDataLst>
            </p:nvPr>
          </p:nvSpPr>
          <p:spPr>
            <a:xfrm>
              <a:off x="4334905" y="3282696"/>
              <a:ext cx="292608" cy="292608"/>
            </a:xfrm>
            <a:custGeom>
              <a:avLst/>
              <a:gdLst/>
              <a:ahLst/>
              <a:cxnLst/>
              <a:rect l="l" t="t" r="r" b="b"/>
              <a:pathLst>
                <a:path w="635000" h="635000">
                  <a:moveTo>
                    <a:pt x="317500" y="0"/>
                  </a:moveTo>
                  <a:arcTo wR="317500" hR="317500" stAng="16200000" swAng="1944000"/>
                  <a:lnTo>
                    <a:pt x="317500" y="317500"/>
                  </a:lnTo>
                  <a:close/>
                </a:path>
                <a:path w="635000" h="635000" fill="none">
                  <a:moveTo>
                    <a:pt x="487625" y="49425"/>
                  </a:moveTo>
                  <a:arcTo wR="317500" hR="317500" stAng="-3456000" swAng="19656000"/>
                </a:path>
              </a:pathLst>
            </a:custGeom>
            <a:solidFill>
              <a:schemeClr val="tx1"/>
            </a:solidFill>
            <a:ln w="12700" cmpd="sng">
              <a:solidFill>
                <a:schemeClr val="tx1"/>
              </a:solidFill>
            </a:ln>
          </p:spPr>
          <p:txBody>
            <a:bodyPr/>
            <a:lstStyle/>
            <a:p>
              <a:endParaRPr lang="en-GB"/>
            </a:p>
          </p:txBody>
        </p:sp>
        <p:sp>
          <p:nvSpPr>
            <p:cNvPr id="302" name="Harvey 10/100 [10]" hidden="1">
              <a:extLst>
                <a:ext uri="{FF2B5EF4-FFF2-40B4-BE49-F238E27FC236}">
                  <a16:creationId xmlns:a16="http://schemas.microsoft.com/office/drawing/2014/main" id="{E4C613DD-70AB-43BF-935B-D771D23A9AD9}"/>
                </a:ext>
              </a:extLst>
            </p:cNvPr>
            <p:cNvSpPr>
              <a:spLocks noChangeAspect="1"/>
            </p:cNvSpPr>
            <p:nvPr>
              <p:custDataLst>
                <p:tags r:id="rId61"/>
              </p:custDataLst>
            </p:nvPr>
          </p:nvSpPr>
          <p:spPr>
            <a:xfrm>
              <a:off x="4334905" y="3282696"/>
              <a:ext cx="292608" cy="292608"/>
            </a:xfrm>
            <a:custGeom>
              <a:avLst/>
              <a:gdLst/>
              <a:ahLst/>
              <a:cxnLst/>
              <a:rect l="l" t="t" r="r" b="b"/>
              <a:pathLst>
                <a:path w="635000" h="635000">
                  <a:moveTo>
                    <a:pt x="317500" y="0"/>
                  </a:moveTo>
                  <a:arcTo wR="317500" hR="317500" stAng="16200000" swAng="2160000"/>
                  <a:lnTo>
                    <a:pt x="317500" y="317500"/>
                  </a:lnTo>
                  <a:close/>
                </a:path>
                <a:path w="635000" h="635000" fill="none">
                  <a:moveTo>
                    <a:pt x="504121" y="60637"/>
                  </a:moveTo>
                  <a:arcTo wR="317500" hR="317500" stAng="-3240000" swAng="19440000"/>
                </a:path>
              </a:pathLst>
            </a:custGeom>
            <a:solidFill>
              <a:schemeClr val="tx1"/>
            </a:solidFill>
            <a:ln w="12700" cmpd="sng">
              <a:solidFill>
                <a:schemeClr val="tx1"/>
              </a:solidFill>
            </a:ln>
          </p:spPr>
          <p:txBody>
            <a:bodyPr/>
            <a:lstStyle/>
            <a:p>
              <a:endParaRPr lang="en-GB"/>
            </a:p>
          </p:txBody>
        </p:sp>
        <p:sp>
          <p:nvSpPr>
            <p:cNvPr id="303" name="Harvey 11/100 [11]" hidden="1">
              <a:extLst>
                <a:ext uri="{FF2B5EF4-FFF2-40B4-BE49-F238E27FC236}">
                  <a16:creationId xmlns:a16="http://schemas.microsoft.com/office/drawing/2014/main" id="{DB1C596B-FA04-4DC2-BE38-7AD1690A13CD}"/>
                </a:ext>
              </a:extLst>
            </p:cNvPr>
            <p:cNvSpPr>
              <a:spLocks noChangeAspect="1"/>
            </p:cNvSpPr>
            <p:nvPr>
              <p:custDataLst>
                <p:tags r:id="rId62"/>
              </p:custDataLst>
            </p:nvPr>
          </p:nvSpPr>
          <p:spPr>
            <a:xfrm>
              <a:off x="4334905" y="3282696"/>
              <a:ext cx="292608" cy="292608"/>
            </a:xfrm>
            <a:custGeom>
              <a:avLst/>
              <a:gdLst/>
              <a:ahLst/>
              <a:cxnLst/>
              <a:rect l="l" t="t" r="r" b="b"/>
              <a:pathLst>
                <a:path w="635000" h="635000">
                  <a:moveTo>
                    <a:pt x="317500" y="0"/>
                  </a:moveTo>
                  <a:arcTo wR="317500" hR="317500" stAng="16200000" swAng="2376000"/>
                  <a:lnTo>
                    <a:pt x="317500" y="317500"/>
                  </a:lnTo>
                  <a:close/>
                </a:path>
                <a:path w="635000" h="635000" fill="none">
                  <a:moveTo>
                    <a:pt x="519882" y="72862"/>
                  </a:moveTo>
                  <a:arcTo wR="317500" hR="317500" stAng="-3024000" swAng="19224000"/>
                </a:path>
              </a:pathLst>
            </a:custGeom>
            <a:solidFill>
              <a:schemeClr val="tx1"/>
            </a:solidFill>
            <a:ln w="12700" cmpd="sng">
              <a:solidFill>
                <a:schemeClr val="tx1"/>
              </a:solidFill>
            </a:ln>
          </p:spPr>
          <p:txBody>
            <a:bodyPr/>
            <a:lstStyle/>
            <a:p>
              <a:endParaRPr lang="en-GB"/>
            </a:p>
          </p:txBody>
        </p:sp>
        <p:sp>
          <p:nvSpPr>
            <p:cNvPr id="304" name="Harvey 12/100 [12]" hidden="1">
              <a:extLst>
                <a:ext uri="{FF2B5EF4-FFF2-40B4-BE49-F238E27FC236}">
                  <a16:creationId xmlns:a16="http://schemas.microsoft.com/office/drawing/2014/main" id="{0CFD3453-DAE0-4DCE-B527-581970707912}"/>
                </a:ext>
              </a:extLst>
            </p:cNvPr>
            <p:cNvSpPr>
              <a:spLocks noChangeAspect="1"/>
            </p:cNvSpPr>
            <p:nvPr>
              <p:custDataLst>
                <p:tags r:id="rId63"/>
              </p:custDataLst>
            </p:nvPr>
          </p:nvSpPr>
          <p:spPr>
            <a:xfrm>
              <a:off x="4334905" y="3282696"/>
              <a:ext cx="292608" cy="292608"/>
            </a:xfrm>
            <a:custGeom>
              <a:avLst/>
              <a:gdLst/>
              <a:ahLst/>
              <a:cxnLst/>
              <a:rect l="l" t="t" r="r" b="b"/>
              <a:pathLst>
                <a:path w="635000" h="635000">
                  <a:moveTo>
                    <a:pt x="317500" y="0"/>
                  </a:moveTo>
                  <a:arcTo wR="317500" hR="317500" stAng="16200000" swAng="2591999"/>
                  <a:lnTo>
                    <a:pt x="317500" y="317500"/>
                  </a:lnTo>
                  <a:close/>
                </a:path>
                <a:path w="635000" h="635000" fill="none">
                  <a:moveTo>
                    <a:pt x="534843" y="86052"/>
                  </a:moveTo>
                  <a:arcTo wR="317500" hR="317500" stAng="-2808000" swAng="19008000"/>
                </a:path>
              </a:pathLst>
            </a:custGeom>
            <a:solidFill>
              <a:schemeClr val="tx1"/>
            </a:solidFill>
            <a:ln w="12700" cmpd="sng">
              <a:solidFill>
                <a:schemeClr val="tx1"/>
              </a:solidFill>
            </a:ln>
          </p:spPr>
          <p:txBody>
            <a:bodyPr/>
            <a:lstStyle/>
            <a:p>
              <a:endParaRPr lang="en-GB"/>
            </a:p>
          </p:txBody>
        </p:sp>
        <p:sp>
          <p:nvSpPr>
            <p:cNvPr id="305" name="Harvey 13/100 [13]" hidden="1">
              <a:extLst>
                <a:ext uri="{FF2B5EF4-FFF2-40B4-BE49-F238E27FC236}">
                  <a16:creationId xmlns:a16="http://schemas.microsoft.com/office/drawing/2014/main" id="{F43C9B58-2494-45A5-ADF7-028C418A2783}"/>
                </a:ext>
              </a:extLst>
            </p:cNvPr>
            <p:cNvSpPr>
              <a:spLocks noChangeAspect="1"/>
            </p:cNvSpPr>
            <p:nvPr>
              <p:custDataLst>
                <p:tags r:id="rId64"/>
              </p:custDataLst>
            </p:nvPr>
          </p:nvSpPr>
          <p:spPr>
            <a:xfrm>
              <a:off x="4334905" y="3282696"/>
              <a:ext cx="292608" cy="292608"/>
            </a:xfrm>
            <a:custGeom>
              <a:avLst/>
              <a:gdLst/>
              <a:ahLst/>
              <a:cxnLst/>
              <a:rect l="l" t="t" r="r" b="b"/>
              <a:pathLst>
                <a:path w="635000" h="635000">
                  <a:moveTo>
                    <a:pt x="317500" y="0"/>
                  </a:moveTo>
                  <a:arcTo wR="317500" hR="317500" stAng="16200000" swAng="2808000"/>
                  <a:lnTo>
                    <a:pt x="317500" y="317500"/>
                  </a:lnTo>
                  <a:close/>
                </a:path>
                <a:path w="635000" h="635000" fill="none">
                  <a:moveTo>
                    <a:pt x="548947" y="100156"/>
                  </a:moveTo>
                  <a:arcTo wR="317500" hR="317500" stAng="-2591999" swAng="18792000"/>
                </a:path>
              </a:pathLst>
            </a:custGeom>
            <a:solidFill>
              <a:schemeClr val="tx1"/>
            </a:solidFill>
            <a:ln w="12700" cmpd="sng">
              <a:solidFill>
                <a:schemeClr val="tx1"/>
              </a:solidFill>
            </a:ln>
          </p:spPr>
          <p:txBody>
            <a:bodyPr/>
            <a:lstStyle/>
            <a:p>
              <a:endParaRPr lang="en-GB"/>
            </a:p>
          </p:txBody>
        </p:sp>
        <p:sp>
          <p:nvSpPr>
            <p:cNvPr id="306" name="Harvey 14/100 [14]" hidden="1">
              <a:extLst>
                <a:ext uri="{FF2B5EF4-FFF2-40B4-BE49-F238E27FC236}">
                  <a16:creationId xmlns:a16="http://schemas.microsoft.com/office/drawing/2014/main" id="{E20C5BCE-BFEA-4359-92EB-10212B9EC1B0}"/>
                </a:ext>
              </a:extLst>
            </p:cNvPr>
            <p:cNvSpPr>
              <a:spLocks noChangeAspect="1"/>
            </p:cNvSpPr>
            <p:nvPr>
              <p:custDataLst>
                <p:tags r:id="rId65"/>
              </p:custDataLst>
            </p:nvPr>
          </p:nvSpPr>
          <p:spPr>
            <a:xfrm>
              <a:off x="4334905" y="3282696"/>
              <a:ext cx="292608" cy="292608"/>
            </a:xfrm>
            <a:custGeom>
              <a:avLst/>
              <a:gdLst/>
              <a:ahLst/>
              <a:cxnLst/>
              <a:rect l="l" t="t" r="r" b="b"/>
              <a:pathLst>
                <a:path w="635000" h="635000">
                  <a:moveTo>
                    <a:pt x="317500" y="0"/>
                  </a:moveTo>
                  <a:arcTo wR="317500" hR="317500" stAng="16200000" swAng="3024000"/>
                  <a:lnTo>
                    <a:pt x="317500" y="317500"/>
                  </a:lnTo>
                  <a:close/>
                </a:path>
                <a:path w="635000" h="635000" fill="none">
                  <a:moveTo>
                    <a:pt x="562137" y="115117"/>
                  </a:moveTo>
                  <a:arcTo wR="317500" hR="317500" stAng="-2375999" swAng="18576000"/>
                </a:path>
              </a:pathLst>
            </a:custGeom>
            <a:solidFill>
              <a:schemeClr val="tx1"/>
            </a:solidFill>
            <a:ln w="12700" cmpd="sng">
              <a:solidFill>
                <a:schemeClr val="tx1"/>
              </a:solidFill>
            </a:ln>
          </p:spPr>
          <p:txBody>
            <a:bodyPr/>
            <a:lstStyle/>
            <a:p>
              <a:endParaRPr lang="en-GB"/>
            </a:p>
          </p:txBody>
        </p:sp>
        <p:sp>
          <p:nvSpPr>
            <p:cNvPr id="307" name="Harvey 15/100 [15]" hidden="1">
              <a:extLst>
                <a:ext uri="{FF2B5EF4-FFF2-40B4-BE49-F238E27FC236}">
                  <a16:creationId xmlns:a16="http://schemas.microsoft.com/office/drawing/2014/main" id="{86AD5B1D-D352-4D9D-8774-532512EBC680}"/>
                </a:ext>
              </a:extLst>
            </p:cNvPr>
            <p:cNvSpPr>
              <a:spLocks noChangeAspect="1"/>
            </p:cNvSpPr>
            <p:nvPr>
              <p:custDataLst>
                <p:tags r:id="rId66"/>
              </p:custDataLst>
            </p:nvPr>
          </p:nvSpPr>
          <p:spPr>
            <a:xfrm>
              <a:off x="4334905" y="3282696"/>
              <a:ext cx="292608" cy="292608"/>
            </a:xfrm>
            <a:custGeom>
              <a:avLst/>
              <a:gdLst/>
              <a:ahLst/>
              <a:cxnLst/>
              <a:rect l="l" t="t" r="r" b="b"/>
              <a:pathLst>
                <a:path w="635000" h="635000">
                  <a:moveTo>
                    <a:pt x="317500" y="0"/>
                  </a:moveTo>
                  <a:arcTo wR="317500" hR="317500" stAng="16200000" swAng="3240000"/>
                  <a:lnTo>
                    <a:pt x="317500" y="317500"/>
                  </a:lnTo>
                  <a:close/>
                </a:path>
                <a:path w="635000" h="635000" fill="none">
                  <a:moveTo>
                    <a:pt x="574362" y="130878"/>
                  </a:moveTo>
                  <a:arcTo wR="317500" hR="317500" stAng="-2160000" swAng="18360000"/>
                </a:path>
              </a:pathLst>
            </a:custGeom>
            <a:solidFill>
              <a:schemeClr val="tx1"/>
            </a:solidFill>
            <a:ln w="12700" cmpd="sng">
              <a:solidFill>
                <a:schemeClr val="tx1"/>
              </a:solidFill>
            </a:ln>
          </p:spPr>
          <p:txBody>
            <a:bodyPr/>
            <a:lstStyle/>
            <a:p>
              <a:endParaRPr lang="en-GB"/>
            </a:p>
          </p:txBody>
        </p:sp>
        <p:sp>
          <p:nvSpPr>
            <p:cNvPr id="308" name="Harvey 16/100 [16]" hidden="1">
              <a:extLst>
                <a:ext uri="{FF2B5EF4-FFF2-40B4-BE49-F238E27FC236}">
                  <a16:creationId xmlns:a16="http://schemas.microsoft.com/office/drawing/2014/main" id="{9E23339A-5E11-4B9F-BEEE-BD95117DA861}"/>
                </a:ext>
              </a:extLst>
            </p:cNvPr>
            <p:cNvSpPr>
              <a:spLocks noChangeAspect="1"/>
            </p:cNvSpPr>
            <p:nvPr>
              <p:custDataLst>
                <p:tags r:id="rId67"/>
              </p:custDataLst>
            </p:nvPr>
          </p:nvSpPr>
          <p:spPr>
            <a:xfrm>
              <a:off x="4334905" y="3282696"/>
              <a:ext cx="292608" cy="292608"/>
            </a:xfrm>
            <a:custGeom>
              <a:avLst/>
              <a:gdLst/>
              <a:ahLst/>
              <a:cxnLst/>
              <a:rect l="l" t="t" r="r" b="b"/>
              <a:pathLst>
                <a:path w="635000" h="635000">
                  <a:moveTo>
                    <a:pt x="317500" y="0"/>
                  </a:moveTo>
                  <a:arcTo wR="317500" hR="317500" stAng="16200000" swAng="3456000"/>
                  <a:lnTo>
                    <a:pt x="317500" y="317500"/>
                  </a:lnTo>
                  <a:close/>
                </a:path>
                <a:path w="635000" h="635000" fill="none">
                  <a:moveTo>
                    <a:pt x="585574" y="147374"/>
                  </a:moveTo>
                  <a:arcTo wR="317500" hR="317500" stAng="-1944000" swAng="18144000"/>
                </a:path>
              </a:pathLst>
            </a:custGeom>
            <a:solidFill>
              <a:schemeClr val="tx1"/>
            </a:solidFill>
            <a:ln w="12700" cmpd="sng">
              <a:solidFill>
                <a:schemeClr val="tx1"/>
              </a:solidFill>
            </a:ln>
          </p:spPr>
          <p:txBody>
            <a:bodyPr/>
            <a:lstStyle/>
            <a:p>
              <a:endParaRPr lang="en-GB"/>
            </a:p>
          </p:txBody>
        </p:sp>
        <p:sp>
          <p:nvSpPr>
            <p:cNvPr id="309" name="Harvey 17/100 [17]" hidden="1">
              <a:extLst>
                <a:ext uri="{FF2B5EF4-FFF2-40B4-BE49-F238E27FC236}">
                  <a16:creationId xmlns:a16="http://schemas.microsoft.com/office/drawing/2014/main" id="{0E6AF68F-CFA4-4554-BFD5-3DA25928B6B3}"/>
                </a:ext>
              </a:extLst>
            </p:cNvPr>
            <p:cNvSpPr>
              <a:spLocks noChangeAspect="1"/>
            </p:cNvSpPr>
            <p:nvPr>
              <p:custDataLst>
                <p:tags r:id="rId68"/>
              </p:custDataLst>
            </p:nvPr>
          </p:nvSpPr>
          <p:spPr>
            <a:xfrm>
              <a:off x="4334905" y="3282696"/>
              <a:ext cx="292608" cy="292608"/>
            </a:xfrm>
            <a:custGeom>
              <a:avLst/>
              <a:gdLst/>
              <a:ahLst/>
              <a:cxnLst/>
              <a:rect l="l" t="t" r="r" b="b"/>
              <a:pathLst>
                <a:path w="635000" h="635000">
                  <a:moveTo>
                    <a:pt x="317500" y="0"/>
                  </a:moveTo>
                  <a:arcTo wR="317500" hR="317500" stAng="16200000" swAng="3672000"/>
                  <a:lnTo>
                    <a:pt x="317500" y="317500"/>
                  </a:lnTo>
                  <a:close/>
                </a:path>
                <a:path w="635000" h="635000" fill="none">
                  <a:moveTo>
                    <a:pt x="595727" y="164543"/>
                  </a:moveTo>
                  <a:arcTo wR="317500" hR="317500" stAng="-1727999" swAng="17928000"/>
                </a:path>
              </a:pathLst>
            </a:custGeom>
            <a:solidFill>
              <a:schemeClr val="tx1"/>
            </a:solidFill>
            <a:ln w="12700" cmpd="sng">
              <a:solidFill>
                <a:schemeClr val="tx1"/>
              </a:solidFill>
            </a:ln>
          </p:spPr>
          <p:txBody>
            <a:bodyPr/>
            <a:lstStyle/>
            <a:p>
              <a:endParaRPr lang="en-GB"/>
            </a:p>
          </p:txBody>
        </p:sp>
        <p:sp>
          <p:nvSpPr>
            <p:cNvPr id="310" name="Harvey 18/100 [18]" hidden="1">
              <a:extLst>
                <a:ext uri="{FF2B5EF4-FFF2-40B4-BE49-F238E27FC236}">
                  <a16:creationId xmlns:a16="http://schemas.microsoft.com/office/drawing/2014/main" id="{88F78F98-65BE-416C-AE9B-EF3DD701EA4D}"/>
                </a:ext>
              </a:extLst>
            </p:cNvPr>
            <p:cNvSpPr>
              <a:spLocks noChangeAspect="1"/>
            </p:cNvSpPr>
            <p:nvPr>
              <p:custDataLst>
                <p:tags r:id="rId69"/>
              </p:custDataLst>
            </p:nvPr>
          </p:nvSpPr>
          <p:spPr>
            <a:xfrm>
              <a:off x="4334905" y="3282696"/>
              <a:ext cx="292608" cy="292608"/>
            </a:xfrm>
            <a:custGeom>
              <a:avLst/>
              <a:gdLst/>
              <a:ahLst/>
              <a:cxnLst/>
              <a:rect l="l" t="t" r="r" b="b"/>
              <a:pathLst>
                <a:path w="635000" h="635000">
                  <a:moveTo>
                    <a:pt x="317500" y="0"/>
                  </a:moveTo>
                  <a:arcTo wR="317500" hR="317500" stAng="16200000" swAng="3888000"/>
                  <a:lnTo>
                    <a:pt x="317500" y="317500"/>
                  </a:lnTo>
                  <a:close/>
                </a:path>
                <a:path w="635000" h="635000" fill="none">
                  <a:moveTo>
                    <a:pt x="604782" y="182315"/>
                  </a:moveTo>
                  <a:arcTo wR="317500" hR="317500" stAng="-1512000" swAng="17712000"/>
                </a:path>
              </a:pathLst>
            </a:custGeom>
            <a:solidFill>
              <a:schemeClr val="tx1"/>
            </a:solidFill>
            <a:ln w="12700" cmpd="sng">
              <a:solidFill>
                <a:schemeClr val="tx1"/>
              </a:solidFill>
            </a:ln>
          </p:spPr>
          <p:txBody>
            <a:bodyPr/>
            <a:lstStyle/>
            <a:p>
              <a:endParaRPr lang="en-GB"/>
            </a:p>
          </p:txBody>
        </p:sp>
        <p:sp>
          <p:nvSpPr>
            <p:cNvPr id="311" name="Harvey 19/100 [19]" hidden="1">
              <a:extLst>
                <a:ext uri="{FF2B5EF4-FFF2-40B4-BE49-F238E27FC236}">
                  <a16:creationId xmlns:a16="http://schemas.microsoft.com/office/drawing/2014/main" id="{E0C4F381-148F-47DC-B24C-8E932D6C4EB3}"/>
                </a:ext>
              </a:extLst>
            </p:cNvPr>
            <p:cNvSpPr>
              <a:spLocks noChangeAspect="1"/>
            </p:cNvSpPr>
            <p:nvPr>
              <p:custDataLst>
                <p:tags r:id="rId70"/>
              </p:custDataLst>
            </p:nvPr>
          </p:nvSpPr>
          <p:spPr>
            <a:xfrm>
              <a:off x="4334905" y="3282696"/>
              <a:ext cx="292608" cy="292608"/>
            </a:xfrm>
            <a:custGeom>
              <a:avLst/>
              <a:gdLst/>
              <a:ahLst/>
              <a:cxnLst/>
              <a:rect l="l" t="t" r="r" b="b"/>
              <a:pathLst>
                <a:path w="635000" h="635000">
                  <a:moveTo>
                    <a:pt x="317500" y="0"/>
                  </a:moveTo>
                  <a:arcTo wR="317500" hR="317500" stAng="16200000" swAng="4104000"/>
                  <a:lnTo>
                    <a:pt x="317500" y="317500"/>
                  </a:lnTo>
                  <a:close/>
                </a:path>
                <a:path w="635000" h="635000" fill="none">
                  <a:moveTo>
                    <a:pt x="612704" y="200620"/>
                  </a:moveTo>
                  <a:arcTo wR="317500" hR="317500" stAng="-1295999" swAng="17496000"/>
                </a:path>
              </a:pathLst>
            </a:custGeom>
            <a:solidFill>
              <a:schemeClr val="tx1"/>
            </a:solidFill>
            <a:ln w="12700" cmpd="sng">
              <a:solidFill>
                <a:schemeClr val="tx1"/>
              </a:solidFill>
            </a:ln>
          </p:spPr>
          <p:txBody>
            <a:bodyPr/>
            <a:lstStyle/>
            <a:p>
              <a:endParaRPr lang="en-GB"/>
            </a:p>
          </p:txBody>
        </p:sp>
        <p:sp>
          <p:nvSpPr>
            <p:cNvPr id="312" name="Harvey 20/100 [20]" hidden="1">
              <a:extLst>
                <a:ext uri="{FF2B5EF4-FFF2-40B4-BE49-F238E27FC236}">
                  <a16:creationId xmlns:a16="http://schemas.microsoft.com/office/drawing/2014/main" id="{F2941FD4-0479-49FA-BEDF-E39D66498263}"/>
                </a:ext>
              </a:extLst>
            </p:cNvPr>
            <p:cNvSpPr>
              <a:spLocks noChangeAspect="1"/>
            </p:cNvSpPr>
            <p:nvPr>
              <p:custDataLst>
                <p:tags r:id="rId71"/>
              </p:custDataLst>
            </p:nvPr>
          </p:nvSpPr>
          <p:spPr>
            <a:xfrm>
              <a:off x="4334905" y="3282696"/>
              <a:ext cx="292608" cy="292608"/>
            </a:xfrm>
            <a:custGeom>
              <a:avLst/>
              <a:gdLst/>
              <a:ahLst/>
              <a:cxnLst/>
              <a:rect l="l" t="t" r="r" b="b"/>
              <a:pathLst>
                <a:path w="635000" h="635000">
                  <a:moveTo>
                    <a:pt x="317500" y="0"/>
                  </a:moveTo>
                  <a:arcTo wR="317500" hR="317500" stAng="16200000" swAng="4320000"/>
                  <a:lnTo>
                    <a:pt x="317500" y="317500"/>
                  </a:lnTo>
                  <a:close/>
                </a:path>
                <a:path w="635000" h="635000" fill="none">
                  <a:moveTo>
                    <a:pt x="619460" y="219387"/>
                  </a:moveTo>
                  <a:arcTo wR="317500" hR="317500" stAng="-1080000" swAng="17280000"/>
                </a:path>
              </a:pathLst>
            </a:custGeom>
            <a:solidFill>
              <a:schemeClr val="tx1"/>
            </a:solidFill>
            <a:ln w="12700" cmpd="sng">
              <a:solidFill>
                <a:schemeClr val="tx1"/>
              </a:solidFill>
            </a:ln>
          </p:spPr>
          <p:txBody>
            <a:bodyPr/>
            <a:lstStyle/>
            <a:p>
              <a:endParaRPr lang="en-GB"/>
            </a:p>
          </p:txBody>
        </p:sp>
        <p:sp>
          <p:nvSpPr>
            <p:cNvPr id="313" name="Harvey 21/100 [21]" hidden="1">
              <a:extLst>
                <a:ext uri="{FF2B5EF4-FFF2-40B4-BE49-F238E27FC236}">
                  <a16:creationId xmlns:a16="http://schemas.microsoft.com/office/drawing/2014/main" id="{9F344EB8-321D-4630-ABF1-0D5C3EC9724C}"/>
                </a:ext>
              </a:extLst>
            </p:cNvPr>
            <p:cNvSpPr>
              <a:spLocks noChangeAspect="1"/>
            </p:cNvSpPr>
            <p:nvPr>
              <p:custDataLst>
                <p:tags r:id="rId72"/>
              </p:custDataLst>
            </p:nvPr>
          </p:nvSpPr>
          <p:spPr>
            <a:xfrm>
              <a:off x="4334905" y="3282696"/>
              <a:ext cx="292608" cy="292608"/>
            </a:xfrm>
            <a:custGeom>
              <a:avLst/>
              <a:gdLst/>
              <a:ahLst/>
              <a:cxnLst/>
              <a:rect l="l" t="t" r="r" b="b"/>
              <a:pathLst>
                <a:path w="635000" h="635000">
                  <a:moveTo>
                    <a:pt x="317500" y="0"/>
                  </a:moveTo>
                  <a:arcTo wR="317500" hR="317500" stAng="16200000" swAng="4536000"/>
                  <a:lnTo>
                    <a:pt x="317500" y="317500"/>
                  </a:lnTo>
                  <a:close/>
                </a:path>
                <a:path w="635000" h="635000" fill="none">
                  <a:moveTo>
                    <a:pt x="625025" y="238540"/>
                  </a:moveTo>
                  <a:arcTo wR="317500" hR="317500" stAng="-864000" swAng="17064000"/>
                </a:path>
              </a:pathLst>
            </a:custGeom>
            <a:solidFill>
              <a:schemeClr val="tx1"/>
            </a:solidFill>
            <a:ln w="12700" cmpd="sng">
              <a:solidFill>
                <a:schemeClr val="tx1"/>
              </a:solidFill>
            </a:ln>
          </p:spPr>
          <p:txBody>
            <a:bodyPr/>
            <a:lstStyle/>
            <a:p>
              <a:endParaRPr lang="en-GB"/>
            </a:p>
          </p:txBody>
        </p:sp>
        <p:sp>
          <p:nvSpPr>
            <p:cNvPr id="314" name="Harvey 22/100 [22]" hidden="1">
              <a:extLst>
                <a:ext uri="{FF2B5EF4-FFF2-40B4-BE49-F238E27FC236}">
                  <a16:creationId xmlns:a16="http://schemas.microsoft.com/office/drawing/2014/main" id="{59E55378-561D-49E9-8670-BE0DBA4E6CA4}"/>
                </a:ext>
              </a:extLst>
            </p:cNvPr>
            <p:cNvSpPr>
              <a:spLocks noChangeAspect="1"/>
            </p:cNvSpPr>
            <p:nvPr>
              <p:custDataLst>
                <p:tags r:id="rId73"/>
              </p:custDataLst>
            </p:nvPr>
          </p:nvSpPr>
          <p:spPr>
            <a:xfrm>
              <a:off x="4334905" y="3282696"/>
              <a:ext cx="292608" cy="292608"/>
            </a:xfrm>
            <a:custGeom>
              <a:avLst/>
              <a:gdLst/>
              <a:ahLst/>
              <a:cxnLst/>
              <a:rect l="l" t="t" r="r" b="b"/>
              <a:pathLst>
                <a:path w="635000" h="635000">
                  <a:moveTo>
                    <a:pt x="317500" y="0"/>
                  </a:moveTo>
                  <a:arcTo wR="317500" hR="317500" stAng="16200000" swAng="4752000"/>
                  <a:lnTo>
                    <a:pt x="317500" y="317500"/>
                  </a:lnTo>
                  <a:close/>
                </a:path>
                <a:path w="635000" h="635000" fill="none">
                  <a:moveTo>
                    <a:pt x="629376" y="258006"/>
                  </a:moveTo>
                  <a:arcTo wR="317500" hR="317500" stAng="-647999" swAng="16848000"/>
                </a:path>
              </a:pathLst>
            </a:custGeom>
            <a:solidFill>
              <a:schemeClr val="tx1"/>
            </a:solidFill>
            <a:ln w="12700" cmpd="sng">
              <a:solidFill>
                <a:schemeClr val="tx1"/>
              </a:solidFill>
            </a:ln>
          </p:spPr>
          <p:txBody>
            <a:bodyPr/>
            <a:lstStyle/>
            <a:p>
              <a:endParaRPr lang="en-GB"/>
            </a:p>
          </p:txBody>
        </p:sp>
        <p:sp>
          <p:nvSpPr>
            <p:cNvPr id="315" name="Harvey 23/100 [23]" hidden="1">
              <a:extLst>
                <a:ext uri="{FF2B5EF4-FFF2-40B4-BE49-F238E27FC236}">
                  <a16:creationId xmlns:a16="http://schemas.microsoft.com/office/drawing/2014/main" id="{4258A706-BA5D-409B-ADC6-03A95754D314}"/>
                </a:ext>
              </a:extLst>
            </p:cNvPr>
            <p:cNvSpPr>
              <a:spLocks noChangeAspect="1"/>
            </p:cNvSpPr>
            <p:nvPr>
              <p:custDataLst>
                <p:tags r:id="rId74"/>
              </p:custDataLst>
            </p:nvPr>
          </p:nvSpPr>
          <p:spPr>
            <a:xfrm>
              <a:off x="4334905" y="3282696"/>
              <a:ext cx="292608" cy="292608"/>
            </a:xfrm>
            <a:custGeom>
              <a:avLst/>
              <a:gdLst/>
              <a:ahLst/>
              <a:cxnLst/>
              <a:rect l="l" t="t" r="r" b="b"/>
              <a:pathLst>
                <a:path w="635000" h="635000">
                  <a:moveTo>
                    <a:pt x="317500" y="0"/>
                  </a:moveTo>
                  <a:arcTo wR="317500" hR="317500" stAng="16200000" swAng="4968000"/>
                  <a:lnTo>
                    <a:pt x="317500" y="317500"/>
                  </a:lnTo>
                  <a:close/>
                </a:path>
                <a:path w="635000" h="635000" fill="none">
                  <a:moveTo>
                    <a:pt x="632496" y="277706"/>
                  </a:moveTo>
                  <a:arcTo wR="317500" hR="317500" stAng="-432000" swAng="16632000"/>
                </a:path>
              </a:pathLst>
            </a:custGeom>
            <a:solidFill>
              <a:schemeClr val="tx1"/>
            </a:solidFill>
            <a:ln w="12700" cmpd="sng">
              <a:solidFill>
                <a:schemeClr val="tx1"/>
              </a:solidFill>
            </a:ln>
          </p:spPr>
          <p:txBody>
            <a:bodyPr/>
            <a:lstStyle/>
            <a:p>
              <a:endParaRPr lang="en-GB"/>
            </a:p>
          </p:txBody>
        </p:sp>
        <p:sp>
          <p:nvSpPr>
            <p:cNvPr id="316" name="Harvey 24/100 [24]" hidden="1">
              <a:extLst>
                <a:ext uri="{FF2B5EF4-FFF2-40B4-BE49-F238E27FC236}">
                  <a16:creationId xmlns:a16="http://schemas.microsoft.com/office/drawing/2014/main" id="{F019C254-E3E6-4CEA-BA8F-66BE360F9C8B}"/>
                </a:ext>
              </a:extLst>
            </p:cNvPr>
            <p:cNvSpPr>
              <a:spLocks noChangeAspect="1"/>
            </p:cNvSpPr>
            <p:nvPr>
              <p:custDataLst>
                <p:tags r:id="rId75"/>
              </p:custDataLst>
            </p:nvPr>
          </p:nvSpPr>
          <p:spPr>
            <a:xfrm>
              <a:off x="4334905" y="3282696"/>
              <a:ext cx="292608" cy="292608"/>
            </a:xfrm>
            <a:custGeom>
              <a:avLst/>
              <a:gdLst/>
              <a:ahLst/>
              <a:cxnLst/>
              <a:rect l="l" t="t" r="r" b="b"/>
              <a:pathLst>
                <a:path w="635000" h="635000">
                  <a:moveTo>
                    <a:pt x="317500" y="0"/>
                  </a:moveTo>
                  <a:arcTo wR="317500" hR="317500" stAng="16200000" swAng="5183999"/>
                  <a:lnTo>
                    <a:pt x="317500" y="317500"/>
                  </a:lnTo>
                  <a:close/>
                </a:path>
                <a:path w="635000" h="635000" fill="none">
                  <a:moveTo>
                    <a:pt x="634373" y="297564"/>
                  </a:moveTo>
                  <a:arcTo wR="317500" hR="317500" stAng="-216000" swAng="16416000"/>
                </a:path>
              </a:pathLst>
            </a:custGeom>
            <a:solidFill>
              <a:schemeClr val="tx1"/>
            </a:solidFill>
            <a:ln w="12700" cmpd="sng">
              <a:solidFill>
                <a:schemeClr val="tx1"/>
              </a:solidFill>
            </a:ln>
          </p:spPr>
          <p:txBody>
            <a:bodyPr/>
            <a:lstStyle/>
            <a:p>
              <a:endParaRPr lang="en-GB"/>
            </a:p>
          </p:txBody>
        </p:sp>
        <p:sp>
          <p:nvSpPr>
            <p:cNvPr id="317" name="Harvey 25/100 [25]" hidden="1">
              <a:extLst>
                <a:ext uri="{FF2B5EF4-FFF2-40B4-BE49-F238E27FC236}">
                  <a16:creationId xmlns:a16="http://schemas.microsoft.com/office/drawing/2014/main" id="{B587472B-D179-4632-BDD7-D3958C3EADC9}"/>
                </a:ext>
              </a:extLst>
            </p:cNvPr>
            <p:cNvSpPr>
              <a:spLocks noChangeAspect="1"/>
            </p:cNvSpPr>
            <p:nvPr>
              <p:custDataLst>
                <p:tags r:id="rId76"/>
              </p:custDataLst>
            </p:nvPr>
          </p:nvSpPr>
          <p:spPr>
            <a:xfrm>
              <a:off x="4334905" y="3282696"/>
              <a:ext cx="292608" cy="292608"/>
            </a:xfrm>
            <a:custGeom>
              <a:avLst/>
              <a:gdLst/>
              <a:ahLst/>
              <a:cxnLst/>
              <a:rect l="l" t="t" r="r" b="b"/>
              <a:pathLst>
                <a:path w="635000" h="635000">
                  <a:moveTo>
                    <a:pt x="317500" y="0"/>
                  </a:moveTo>
                  <a:arcTo wR="317500" hR="317500" stAng="16200000" swAng="5400000"/>
                  <a:lnTo>
                    <a:pt x="317500" y="317500"/>
                  </a:lnTo>
                  <a:close/>
                </a:path>
                <a:path w="635000" h="635000" fill="none">
                  <a:moveTo>
                    <a:pt x="635000" y="317500"/>
                  </a:moveTo>
                  <a:arcTo wR="317500" hR="317500" stAng="0" swAng="16200000"/>
                </a:path>
              </a:pathLst>
            </a:custGeom>
            <a:solidFill>
              <a:schemeClr val="tx1"/>
            </a:solidFill>
            <a:ln w="12700" cmpd="sng">
              <a:solidFill>
                <a:schemeClr val="tx1"/>
              </a:solidFill>
            </a:ln>
          </p:spPr>
          <p:txBody>
            <a:bodyPr/>
            <a:lstStyle/>
            <a:p>
              <a:endParaRPr lang="en-GB"/>
            </a:p>
          </p:txBody>
        </p:sp>
        <p:sp>
          <p:nvSpPr>
            <p:cNvPr id="318" name="Harvey 26/100 [26]" hidden="1">
              <a:extLst>
                <a:ext uri="{FF2B5EF4-FFF2-40B4-BE49-F238E27FC236}">
                  <a16:creationId xmlns:a16="http://schemas.microsoft.com/office/drawing/2014/main" id="{5A24C38C-4B36-4DFC-BB36-5DBD743BAECA}"/>
                </a:ext>
              </a:extLst>
            </p:cNvPr>
            <p:cNvSpPr>
              <a:spLocks noChangeAspect="1"/>
            </p:cNvSpPr>
            <p:nvPr>
              <p:custDataLst>
                <p:tags r:id="rId77"/>
              </p:custDataLst>
            </p:nvPr>
          </p:nvSpPr>
          <p:spPr>
            <a:xfrm>
              <a:off x="4334905" y="3282696"/>
              <a:ext cx="292608" cy="292608"/>
            </a:xfrm>
            <a:custGeom>
              <a:avLst/>
              <a:gdLst/>
              <a:ahLst/>
              <a:cxnLst/>
              <a:rect l="l" t="t" r="r" b="b"/>
              <a:pathLst>
                <a:path w="635000" h="635000">
                  <a:moveTo>
                    <a:pt x="317500" y="0"/>
                  </a:moveTo>
                  <a:arcTo wR="317500" hR="317500" stAng="16200000" swAng="5616000"/>
                  <a:lnTo>
                    <a:pt x="317500" y="317500"/>
                  </a:lnTo>
                  <a:close/>
                </a:path>
                <a:path w="635000" h="635000" fill="none">
                  <a:moveTo>
                    <a:pt x="634373" y="337435"/>
                  </a:moveTo>
                  <a:arcTo wR="317500" hR="317500" stAng="216000" swAng="15983999"/>
                </a:path>
              </a:pathLst>
            </a:custGeom>
            <a:solidFill>
              <a:schemeClr val="tx1"/>
            </a:solidFill>
            <a:ln w="12700" cmpd="sng">
              <a:solidFill>
                <a:schemeClr val="tx1"/>
              </a:solidFill>
            </a:ln>
          </p:spPr>
          <p:txBody>
            <a:bodyPr/>
            <a:lstStyle/>
            <a:p>
              <a:endParaRPr lang="en-GB"/>
            </a:p>
          </p:txBody>
        </p:sp>
        <p:sp>
          <p:nvSpPr>
            <p:cNvPr id="319" name="Harvey 27/100 [27]" hidden="1">
              <a:extLst>
                <a:ext uri="{FF2B5EF4-FFF2-40B4-BE49-F238E27FC236}">
                  <a16:creationId xmlns:a16="http://schemas.microsoft.com/office/drawing/2014/main" id="{C23534F6-B79D-422F-B37C-143C0A2E1D00}"/>
                </a:ext>
              </a:extLst>
            </p:cNvPr>
            <p:cNvSpPr>
              <a:spLocks noChangeAspect="1"/>
            </p:cNvSpPr>
            <p:nvPr>
              <p:custDataLst>
                <p:tags r:id="rId78"/>
              </p:custDataLst>
            </p:nvPr>
          </p:nvSpPr>
          <p:spPr>
            <a:xfrm>
              <a:off x="4334905" y="3282696"/>
              <a:ext cx="292608" cy="292608"/>
            </a:xfrm>
            <a:custGeom>
              <a:avLst/>
              <a:gdLst/>
              <a:ahLst/>
              <a:cxnLst/>
              <a:rect l="l" t="t" r="r" b="b"/>
              <a:pathLst>
                <a:path w="635000" h="635000">
                  <a:moveTo>
                    <a:pt x="317500" y="0"/>
                  </a:moveTo>
                  <a:arcTo wR="317500" hR="317500" stAng="16200000" swAng="5832000"/>
                  <a:lnTo>
                    <a:pt x="317500" y="317500"/>
                  </a:lnTo>
                  <a:close/>
                </a:path>
                <a:path w="635000" h="635000" fill="none">
                  <a:moveTo>
                    <a:pt x="632496" y="357293"/>
                  </a:moveTo>
                  <a:arcTo wR="317500" hR="317500" stAng="432000" swAng="15768000"/>
                </a:path>
              </a:pathLst>
            </a:custGeom>
            <a:solidFill>
              <a:schemeClr val="tx1"/>
            </a:solidFill>
            <a:ln w="12700" cmpd="sng">
              <a:solidFill>
                <a:schemeClr val="tx1"/>
              </a:solidFill>
            </a:ln>
          </p:spPr>
          <p:txBody>
            <a:bodyPr/>
            <a:lstStyle/>
            <a:p>
              <a:endParaRPr lang="en-GB"/>
            </a:p>
          </p:txBody>
        </p:sp>
        <p:sp>
          <p:nvSpPr>
            <p:cNvPr id="320" name="Harvey 28/100 [28]" hidden="1">
              <a:extLst>
                <a:ext uri="{FF2B5EF4-FFF2-40B4-BE49-F238E27FC236}">
                  <a16:creationId xmlns:a16="http://schemas.microsoft.com/office/drawing/2014/main" id="{A9FBB2D6-27DC-4E12-86B0-F44AD506FA0C}"/>
                </a:ext>
              </a:extLst>
            </p:cNvPr>
            <p:cNvSpPr>
              <a:spLocks noChangeAspect="1"/>
            </p:cNvSpPr>
            <p:nvPr>
              <p:custDataLst>
                <p:tags r:id="rId79"/>
              </p:custDataLst>
            </p:nvPr>
          </p:nvSpPr>
          <p:spPr>
            <a:xfrm>
              <a:off x="4334905" y="3282696"/>
              <a:ext cx="292608" cy="292608"/>
            </a:xfrm>
            <a:custGeom>
              <a:avLst/>
              <a:gdLst/>
              <a:ahLst/>
              <a:cxnLst/>
              <a:rect l="l" t="t" r="r" b="b"/>
              <a:pathLst>
                <a:path w="635000" h="635000">
                  <a:moveTo>
                    <a:pt x="317500" y="0"/>
                  </a:moveTo>
                  <a:arcTo wR="317500" hR="317500" stAng="16200000" swAng="6048000"/>
                  <a:lnTo>
                    <a:pt x="317500" y="317500"/>
                  </a:lnTo>
                  <a:close/>
                </a:path>
                <a:path w="635000" h="635000" fill="none">
                  <a:moveTo>
                    <a:pt x="629376" y="376993"/>
                  </a:moveTo>
                  <a:arcTo wR="317500" hR="317500" stAng="648000" swAng="15552000"/>
                </a:path>
              </a:pathLst>
            </a:custGeom>
            <a:solidFill>
              <a:schemeClr val="tx1"/>
            </a:solidFill>
            <a:ln w="12700" cmpd="sng">
              <a:solidFill>
                <a:schemeClr val="tx1"/>
              </a:solidFill>
            </a:ln>
          </p:spPr>
          <p:txBody>
            <a:bodyPr/>
            <a:lstStyle/>
            <a:p>
              <a:endParaRPr lang="en-GB"/>
            </a:p>
          </p:txBody>
        </p:sp>
        <p:sp>
          <p:nvSpPr>
            <p:cNvPr id="321" name="Harvey 29/100 [29]" hidden="1">
              <a:extLst>
                <a:ext uri="{FF2B5EF4-FFF2-40B4-BE49-F238E27FC236}">
                  <a16:creationId xmlns:a16="http://schemas.microsoft.com/office/drawing/2014/main" id="{584E4892-4E80-4392-B942-ED5DACB17390}"/>
                </a:ext>
              </a:extLst>
            </p:cNvPr>
            <p:cNvSpPr>
              <a:spLocks noChangeAspect="1"/>
            </p:cNvSpPr>
            <p:nvPr>
              <p:custDataLst>
                <p:tags r:id="rId80"/>
              </p:custDataLst>
            </p:nvPr>
          </p:nvSpPr>
          <p:spPr>
            <a:xfrm>
              <a:off x="4334905" y="3282696"/>
              <a:ext cx="292608" cy="292608"/>
            </a:xfrm>
            <a:custGeom>
              <a:avLst/>
              <a:gdLst/>
              <a:ahLst/>
              <a:cxnLst/>
              <a:rect l="l" t="t" r="r" b="b"/>
              <a:pathLst>
                <a:path w="635000" h="635000">
                  <a:moveTo>
                    <a:pt x="317500" y="0"/>
                  </a:moveTo>
                  <a:arcTo wR="317500" hR="317500" stAng="16200000" swAng="6263999"/>
                  <a:lnTo>
                    <a:pt x="317500" y="317500"/>
                  </a:lnTo>
                  <a:close/>
                </a:path>
                <a:path w="635000" h="635000" fill="none">
                  <a:moveTo>
                    <a:pt x="625025" y="396459"/>
                  </a:moveTo>
                  <a:arcTo wR="317500" hR="317500" stAng="863999" swAng="15336000"/>
                </a:path>
              </a:pathLst>
            </a:custGeom>
            <a:solidFill>
              <a:schemeClr val="tx1"/>
            </a:solidFill>
            <a:ln w="12700" cmpd="sng">
              <a:solidFill>
                <a:schemeClr val="tx1"/>
              </a:solidFill>
            </a:ln>
          </p:spPr>
          <p:txBody>
            <a:bodyPr/>
            <a:lstStyle/>
            <a:p>
              <a:endParaRPr lang="en-GB"/>
            </a:p>
          </p:txBody>
        </p:sp>
        <p:sp>
          <p:nvSpPr>
            <p:cNvPr id="322" name="Harvey 30/100 [30]" hidden="1">
              <a:extLst>
                <a:ext uri="{FF2B5EF4-FFF2-40B4-BE49-F238E27FC236}">
                  <a16:creationId xmlns:a16="http://schemas.microsoft.com/office/drawing/2014/main" id="{C5EEF394-0885-4424-A3AC-EE604A44C5E1}"/>
                </a:ext>
              </a:extLst>
            </p:cNvPr>
            <p:cNvSpPr>
              <a:spLocks noChangeAspect="1"/>
            </p:cNvSpPr>
            <p:nvPr>
              <p:custDataLst>
                <p:tags r:id="rId81"/>
              </p:custDataLst>
            </p:nvPr>
          </p:nvSpPr>
          <p:spPr>
            <a:xfrm>
              <a:off x="4334905" y="3282696"/>
              <a:ext cx="292608" cy="292608"/>
            </a:xfrm>
            <a:custGeom>
              <a:avLst/>
              <a:gdLst/>
              <a:ahLst/>
              <a:cxnLst/>
              <a:rect l="l" t="t" r="r" b="b"/>
              <a:pathLst>
                <a:path w="635000" h="635000">
                  <a:moveTo>
                    <a:pt x="317500" y="0"/>
                  </a:moveTo>
                  <a:arcTo wR="317500" hR="317500" stAng="16200000" swAng="6480000"/>
                  <a:lnTo>
                    <a:pt x="317500" y="317500"/>
                  </a:lnTo>
                  <a:close/>
                </a:path>
                <a:path w="635000" h="635000" fill="none">
                  <a:moveTo>
                    <a:pt x="619460" y="415612"/>
                  </a:moveTo>
                  <a:arcTo wR="317500" hR="317500" stAng="1080000" swAng="15119999"/>
                </a:path>
              </a:pathLst>
            </a:custGeom>
            <a:solidFill>
              <a:schemeClr val="tx1"/>
            </a:solidFill>
            <a:ln w="12700" cmpd="sng">
              <a:solidFill>
                <a:schemeClr val="tx1"/>
              </a:solidFill>
            </a:ln>
          </p:spPr>
          <p:txBody>
            <a:bodyPr/>
            <a:lstStyle/>
            <a:p>
              <a:endParaRPr lang="en-GB"/>
            </a:p>
          </p:txBody>
        </p:sp>
        <p:sp>
          <p:nvSpPr>
            <p:cNvPr id="323" name="Harvey 31/100 [31]" hidden="1">
              <a:extLst>
                <a:ext uri="{FF2B5EF4-FFF2-40B4-BE49-F238E27FC236}">
                  <a16:creationId xmlns:a16="http://schemas.microsoft.com/office/drawing/2014/main" id="{337048B8-31E8-4023-8B3C-37CDE0228C45}"/>
                </a:ext>
              </a:extLst>
            </p:cNvPr>
            <p:cNvSpPr>
              <a:spLocks noChangeAspect="1"/>
            </p:cNvSpPr>
            <p:nvPr>
              <p:custDataLst>
                <p:tags r:id="rId82"/>
              </p:custDataLst>
            </p:nvPr>
          </p:nvSpPr>
          <p:spPr>
            <a:xfrm>
              <a:off x="4334905" y="3282696"/>
              <a:ext cx="292608" cy="292608"/>
            </a:xfrm>
            <a:custGeom>
              <a:avLst/>
              <a:gdLst/>
              <a:ahLst/>
              <a:cxnLst/>
              <a:rect l="l" t="t" r="r" b="b"/>
              <a:pathLst>
                <a:path w="635000" h="635000">
                  <a:moveTo>
                    <a:pt x="317500" y="0"/>
                  </a:moveTo>
                  <a:arcTo wR="317500" hR="317500" stAng="16200000" swAng="6696000"/>
                  <a:lnTo>
                    <a:pt x="317500" y="317500"/>
                  </a:lnTo>
                  <a:close/>
                </a:path>
                <a:path w="635000" h="635000" fill="none">
                  <a:moveTo>
                    <a:pt x="612704" y="434379"/>
                  </a:moveTo>
                  <a:arcTo wR="317500" hR="317500" stAng="1295999" swAng="14903999"/>
                </a:path>
              </a:pathLst>
            </a:custGeom>
            <a:solidFill>
              <a:schemeClr val="tx1"/>
            </a:solidFill>
            <a:ln w="12700" cmpd="sng">
              <a:solidFill>
                <a:schemeClr val="tx1"/>
              </a:solidFill>
            </a:ln>
          </p:spPr>
          <p:txBody>
            <a:bodyPr/>
            <a:lstStyle/>
            <a:p>
              <a:endParaRPr lang="en-GB"/>
            </a:p>
          </p:txBody>
        </p:sp>
        <p:sp>
          <p:nvSpPr>
            <p:cNvPr id="324" name="Harvey 32/100 [32]" hidden="1">
              <a:extLst>
                <a:ext uri="{FF2B5EF4-FFF2-40B4-BE49-F238E27FC236}">
                  <a16:creationId xmlns:a16="http://schemas.microsoft.com/office/drawing/2014/main" id="{6C56736C-9B68-4AED-B237-E93937D8CB9D}"/>
                </a:ext>
              </a:extLst>
            </p:cNvPr>
            <p:cNvSpPr>
              <a:spLocks noChangeAspect="1"/>
            </p:cNvSpPr>
            <p:nvPr>
              <p:custDataLst>
                <p:tags r:id="rId83"/>
              </p:custDataLst>
            </p:nvPr>
          </p:nvSpPr>
          <p:spPr>
            <a:xfrm>
              <a:off x="4334905" y="3282696"/>
              <a:ext cx="292608" cy="292608"/>
            </a:xfrm>
            <a:custGeom>
              <a:avLst/>
              <a:gdLst/>
              <a:ahLst/>
              <a:cxnLst/>
              <a:rect l="l" t="t" r="r" b="b"/>
              <a:pathLst>
                <a:path w="635000" h="635000">
                  <a:moveTo>
                    <a:pt x="317500" y="0"/>
                  </a:moveTo>
                  <a:arcTo wR="317500" hR="317500" stAng="16200000" swAng="6912000"/>
                  <a:lnTo>
                    <a:pt x="317500" y="317500"/>
                  </a:lnTo>
                  <a:close/>
                </a:path>
                <a:path w="635000" h="635000" fill="none">
                  <a:moveTo>
                    <a:pt x="604782" y="452684"/>
                  </a:moveTo>
                  <a:arcTo wR="317500" hR="317500" stAng="1512000" swAng="14687999"/>
                </a:path>
              </a:pathLst>
            </a:custGeom>
            <a:solidFill>
              <a:schemeClr val="tx1"/>
            </a:solidFill>
            <a:ln w="12700" cmpd="sng">
              <a:solidFill>
                <a:schemeClr val="tx1"/>
              </a:solidFill>
            </a:ln>
          </p:spPr>
          <p:txBody>
            <a:bodyPr/>
            <a:lstStyle/>
            <a:p>
              <a:endParaRPr lang="en-GB"/>
            </a:p>
          </p:txBody>
        </p:sp>
        <p:sp>
          <p:nvSpPr>
            <p:cNvPr id="325" name="Harvey 33/100 [33]" hidden="1">
              <a:extLst>
                <a:ext uri="{FF2B5EF4-FFF2-40B4-BE49-F238E27FC236}">
                  <a16:creationId xmlns:a16="http://schemas.microsoft.com/office/drawing/2014/main" id="{EA73672D-AD5F-4BE8-B8FA-8912297E2F15}"/>
                </a:ext>
              </a:extLst>
            </p:cNvPr>
            <p:cNvSpPr>
              <a:spLocks noChangeAspect="1"/>
            </p:cNvSpPr>
            <p:nvPr>
              <p:custDataLst>
                <p:tags r:id="rId84"/>
              </p:custDataLst>
            </p:nvPr>
          </p:nvSpPr>
          <p:spPr>
            <a:xfrm>
              <a:off x="4334905" y="3282696"/>
              <a:ext cx="292608" cy="292608"/>
            </a:xfrm>
            <a:custGeom>
              <a:avLst/>
              <a:gdLst/>
              <a:ahLst/>
              <a:cxnLst/>
              <a:rect l="l" t="t" r="r" b="b"/>
              <a:pathLst>
                <a:path w="635000" h="635000">
                  <a:moveTo>
                    <a:pt x="317500" y="0"/>
                  </a:moveTo>
                  <a:arcTo wR="317500" hR="317500" stAng="16200000" swAng="7128000"/>
                  <a:lnTo>
                    <a:pt x="317500" y="317500"/>
                  </a:lnTo>
                  <a:close/>
                </a:path>
                <a:path w="635000" h="635000" fill="none">
                  <a:moveTo>
                    <a:pt x="595727" y="470456"/>
                  </a:moveTo>
                  <a:arcTo wR="317500" hR="317500" stAng="1728000" swAng="14472000"/>
                </a:path>
              </a:pathLst>
            </a:custGeom>
            <a:solidFill>
              <a:schemeClr val="tx1"/>
            </a:solidFill>
            <a:ln w="12700" cmpd="sng">
              <a:solidFill>
                <a:schemeClr val="tx1"/>
              </a:solidFill>
            </a:ln>
          </p:spPr>
          <p:txBody>
            <a:bodyPr/>
            <a:lstStyle/>
            <a:p>
              <a:endParaRPr lang="en-GB"/>
            </a:p>
          </p:txBody>
        </p:sp>
        <p:sp>
          <p:nvSpPr>
            <p:cNvPr id="326" name="Harvey 34/100 [34]" hidden="1">
              <a:extLst>
                <a:ext uri="{FF2B5EF4-FFF2-40B4-BE49-F238E27FC236}">
                  <a16:creationId xmlns:a16="http://schemas.microsoft.com/office/drawing/2014/main" id="{A5C753B1-6CF8-46FA-B9D7-FBF2EBB7913C}"/>
                </a:ext>
              </a:extLst>
            </p:cNvPr>
            <p:cNvSpPr>
              <a:spLocks noChangeAspect="1"/>
            </p:cNvSpPr>
            <p:nvPr>
              <p:custDataLst>
                <p:tags r:id="rId85"/>
              </p:custDataLst>
            </p:nvPr>
          </p:nvSpPr>
          <p:spPr>
            <a:xfrm>
              <a:off x="4334905" y="3282696"/>
              <a:ext cx="292608" cy="292608"/>
            </a:xfrm>
            <a:custGeom>
              <a:avLst/>
              <a:gdLst/>
              <a:ahLst/>
              <a:cxnLst/>
              <a:rect l="l" t="t" r="r" b="b"/>
              <a:pathLst>
                <a:path w="635000" h="635000">
                  <a:moveTo>
                    <a:pt x="317500" y="0"/>
                  </a:moveTo>
                  <a:arcTo wR="317500" hR="317500" stAng="16200000" swAng="7344000"/>
                  <a:lnTo>
                    <a:pt x="317500" y="317500"/>
                  </a:lnTo>
                  <a:close/>
                </a:path>
                <a:path w="635000" h="635000" fill="none">
                  <a:moveTo>
                    <a:pt x="585574" y="487625"/>
                  </a:moveTo>
                  <a:arcTo wR="317500" hR="317500" stAng="1944000" swAng="14255999"/>
                </a:path>
              </a:pathLst>
            </a:custGeom>
            <a:solidFill>
              <a:schemeClr val="tx1"/>
            </a:solidFill>
            <a:ln w="12700" cmpd="sng">
              <a:solidFill>
                <a:schemeClr val="tx1"/>
              </a:solidFill>
            </a:ln>
          </p:spPr>
          <p:txBody>
            <a:bodyPr/>
            <a:lstStyle/>
            <a:p>
              <a:endParaRPr lang="en-GB"/>
            </a:p>
          </p:txBody>
        </p:sp>
        <p:sp>
          <p:nvSpPr>
            <p:cNvPr id="327" name="Harvey 35/100 [35]" hidden="1">
              <a:extLst>
                <a:ext uri="{FF2B5EF4-FFF2-40B4-BE49-F238E27FC236}">
                  <a16:creationId xmlns:a16="http://schemas.microsoft.com/office/drawing/2014/main" id="{035A85C1-8930-419C-A10B-F097E4489609}"/>
                </a:ext>
              </a:extLst>
            </p:cNvPr>
            <p:cNvSpPr>
              <a:spLocks noChangeAspect="1"/>
            </p:cNvSpPr>
            <p:nvPr>
              <p:custDataLst>
                <p:tags r:id="rId86"/>
              </p:custDataLst>
            </p:nvPr>
          </p:nvSpPr>
          <p:spPr>
            <a:xfrm>
              <a:off x="4334905" y="3282696"/>
              <a:ext cx="292608" cy="292608"/>
            </a:xfrm>
            <a:custGeom>
              <a:avLst/>
              <a:gdLst/>
              <a:ahLst/>
              <a:cxnLst/>
              <a:rect l="l" t="t" r="r" b="b"/>
              <a:pathLst>
                <a:path w="635000" h="635000">
                  <a:moveTo>
                    <a:pt x="317500" y="0"/>
                  </a:moveTo>
                  <a:arcTo wR="317500" hR="317500" stAng="16200000" swAng="7559999"/>
                  <a:lnTo>
                    <a:pt x="317500" y="317500"/>
                  </a:lnTo>
                  <a:close/>
                </a:path>
                <a:path w="635000" h="635000" fill="none">
                  <a:moveTo>
                    <a:pt x="574362" y="504121"/>
                  </a:moveTo>
                  <a:arcTo wR="317500" hR="317500" stAng="2159999" swAng="14040000"/>
                </a:path>
              </a:pathLst>
            </a:custGeom>
            <a:solidFill>
              <a:schemeClr val="tx1"/>
            </a:solidFill>
            <a:ln w="12700" cmpd="sng">
              <a:solidFill>
                <a:schemeClr val="tx1"/>
              </a:solidFill>
            </a:ln>
          </p:spPr>
          <p:txBody>
            <a:bodyPr/>
            <a:lstStyle/>
            <a:p>
              <a:endParaRPr lang="en-GB"/>
            </a:p>
          </p:txBody>
        </p:sp>
        <p:sp>
          <p:nvSpPr>
            <p:cNvPr id="328" name="Harvey 36/100 [36]" hidden="1">
              <a:extLst>
                <a:ext uri="{FF2B5EF4-FFF2-40B4-BE49-F238E27FC236}">
                  <a16:creationId xmlns:a16="http://schemas.microsoft.com/office/drawing/2014/main" id="{CC391E91-5413-4AC1-89D1-EE7B10CF863D}"/>
                </a:ext>
              </a:extLst>
            </p:cNvPr>
            <p:cNvSpPr>
              <a:spLocks noChangeAspect="1"/>
            </p:cNvSpPr>
            <p:nvPr>
              <p:custDataLst>
                <p:tags r:id="rId87"/>
              </p:custDataLst>
            </p:nvPr>
          </p:nvSpPr>
          <p:spPr>
            <a:xfrm>
              <a:off x="4334905" y="3282696"/>
              <a:ext cx="292608" cy="292608"/>
            </a:xfrm>
            <a:custGeom>
              <a:avLst/>
              <a:gdLst/>
              <a:ahLst/>
              <a:cxnLst/>
              <a:rect l="l" t="t" r="r" b="b"/>
              <a:pathLst>
                <a:path w="635000" h="635000">
                  <a:moveTo>
                    <a:pt x="317500" y="0"/>
                  </a:moveTo>
                  <a:arcTo wR="317500" hR="317500" stAng="16200000" swAng="7776000"/>
                  <a:lnTo>
                    <a:pt x="317500" y="317500"/>
                  </a:lnTo>
                  <a:close/>
                </a:path>
                <a:path w="635000" h="635000" fill="none">
                  <a:moveTo>
                    <a:pt x="562137" y="519882"/>
                  </a:moveTo>
                  <a:arcTo wR="317500" hR="317500" stAng="2375999" swAng="13824000"/>
                </a:path>
              </a:pathLst>
            </a:custGeom>
            <a:solidFill>
              <a:schemeClr val="tx1"/>
            </a:solidFill>
            <a:ln w="12700" cmpd="sng">
              <a:solidFill>
                <a:schemeClr val="tx1"/>
              </a:solidFill>
            </a:ln>
          </p:spPr>
          <p:txBody>
            <a:bodyPr/>
            <a:lstStyle/>
            <a:p>
              <a:endParaRPr lang="en-GB"/>
            </a:p>
          </p:txBody>
        </p:sp>
        <p:sp>
          <p:nvSpPr>
            <p:cNvPr id="329" name="Harvey 37/100 [37]" hidden="1">
              <a:extLst>
                <a:ext uri="{FF2B5EF4-FFF2-40B4-BE49-F238E27FC236}">
                  <a16:creationId xmlns:a16="http://schemas.microsoft.com/office/drawing/2014/main" id="{710866A3-C99F-4A63-AD29-5B2A44366C29}"/>
                </a:ext>
              </a:extLst>
            </p:cNvPr>
            <p:cNvSpPr>
              <a:spLocks noChangeAspect="1"/>
            </p:cNvSpPr>
            <p:nvPr>
              <p:custDataLst>
                <p:tags r:id="rId88"/>
              </p:custDataLst>
            </p:nvPr>
          </p:nvSpPr>
          <p:spPr>
            <a:xfrm>
              <a:off x="4334905" y="3282696"/>
              <a:ext cx="292608" cy="292608"/>
            </a:xfrm>
            <a:custGeom>
              <a:avLst/>
              <a:gdLst/>
              <a:ahLst/>
              <a:cxnLst/>
              <a:rect l="l" t="t" r="r" b="b"/>
              <a:pathLst>
                <a:path w="635000" h="635000">
                  <a:moveTo>
                    <a:pt x="317500" y="0"/>
                  </a:moveTo>
                  <a:arcTo wR="317500" hR="317500" stAng="16200000" swAng="7991999"/>
                  <a:lnTo>
                    <a:pt x="317500" y="317500"/>
                  </a:lnTo>
                  <a:close/>
                </a:path>
                <a:path w="635000" h="635000" fill="none">
                  <a:moveTo>
                    <a:pt x="548947" y="534843"/>
                  </a:moveTo>
                  <a:arcTo wR="317500" hR="317500" stAng="2591999" swAng="13608000"/>
                </a:path>
              </a:pathLst>
            </a:custGeom>
            <a:solidFill>
              <a:schemeClr val="tx1"/>
            </a:solidFill>
            <a:ln w="12700" cmpd="sng">
              <a:solidFill>
                <a:schemeClr val="tx1"/>
              </a:solidFill>
            </a:ln>
          </p:spPr>
          <p:txBody>
            <a:bodyPr/>
            <a:lstStyle/>
            <a:p>
              <a:endParaRPr lang="en-GB"/>
            </a:p>
          </p:txBody>
        </p:sp>
        <p:sp>
          <p:nvSpPr>
            <p:cNvPr id="330" name="Harvey 38/100 [38]" hidden="1">
              <a:extLst>
                <a:ext uri="{FF2B5EF4-FFF2-40B4-BE49-F238E27FC236}">
                  <a16:creationId xmlns:a16="http://schemas.microsoft.com/office/drawing/2014/main" id="{20425AAB-F872-4957-9F94-CFF01BD2BA4F}"/>
                </a:ext>
              </a:extLst>
            </p:cNvPr>
            <p:cNvSpPr>
              <a:spLocks noChangeAspect="1"/>
            </p:cNvSpPr>
            <p:nvPr>
              <p:custDataLst>
                <p:tags r:id="rId89"/>
              </p:custDataLst>
            </p:nvPr>
          </p:nvSpPr>
          <p:spPr>
            <a:xfrm>
              <a:off x="4334905" y="3282696"/>
              <a:ext cx="292608" cy="292608"/>
            </a:xfrm>
            <a:custGeom>
              <a:avLst/>
              <a:gdLst/>
              <a:ahLst/>
              <a:cxnLst/>
              <a:rect l="l" t="t" r="r" b="b"/>
              <a:pathLst>
                <a:path w="635000" h="635000">
                  <a:moveTo>
                    <a:pt x="317500" y="0"/>
                  </a:moveTo>
                  <a:arcTo wR="317500" hR="317500" stAng="16200000" swAng="8208000"/>
                  <a:lnTo>
                    <a:pt x="317500" y="317500"/>
                  </a:lnTo>
                  <a:close/>
                </a:path>
                <a:path w="635000" h="635000" fill="none">
                  <a:moveTo>
                    <a:pt x="534843" y="548947"/>
                  </a:moveTo>
                  <a:arcTo wR="317500" hR="317500" stAng="2808000" swAng="13392000"/>
                </a:path>
              </a:pathLst>
            </a:custGeom>
            <a:solidFill>
              <a:schemeClr val="tx1"/>
            </a:solidFill>
            <a:ln w="12700" cmpd="sng">
              <a:solidFill>
                <a:schemeClr val="tx1"/>
              </a:solidFill>
            </a:ln>
          </p:spPr>
          <p:txBody>
            <a:bodyPr/>
            <a:lstStyle/>
            <a:p>
              <a:endParaRPr lang="en-GB"/>
            </a:p>
          </p:txBody>
        </p:sp>
        <p:sp>
          <p:nvSpPr>
            <p:cNvPr id="331" name="Harvey 39/100 [39]" hidden="1">
              <a:extLst>
                <a:ext uri="{FF2B5EF4-FFF2-40B4-BE49-F238E27FC236}">
                  <a16:creationId xmlns:a16="http://schemas.microsoft.com/office/drawing/2014/main" id="{7A22DAF0-2522-43BC-AD09-F13ACB98ADC0}"/>
                </a:ext>
              </a:extLst>
            </p:cNvPr>
            <p:cNvSpPr>
              <a:spLocks noChangeAspect="1"/>
            </p:cNvSpPr>
            <p:nvPr>
              <p:custDataLst>
                <p:tags r:id="rId90"/>
              </p:custDataLst>
            </p:nvPr>
          </p:nvSpPr>
          <p:spPr>
            <a:xfrm>
              <a:off x="4334905" y="3282696"/>
              <a:ext cx="292608" cy="292608"/>
            </a:xfrm>
            <a:custGeom>
              <a:avLst/>
              <a:gdLst/>
              <a:ahLst/>
              <a:cxnLst/>
              <a:rect l="l" t="t" r="r" b="b"/>
              <a:pathLst>
                <a:path w="635000" h="635000">
                  <a:moveTo>
                    <a:pt x="317500" y="0"/>
                  </a:moveTo>
                  <a:arcTo wR="317500" hR="317500" stAng="16200000" swAng="8424000"/>
                  <a:lnTo>
                    <a:pt x="317500" y="317500"/>
                  </a:lnTo>
                  <a:close/>
                </a:path>
                <a:path w="635000" h="635000" fill="none">
                  <a:moveTo>
                    <a:pt x="519882" y="562137"/>
                  </a:moveTo>
                  <a:arcTo wR="317500" hR="317500" stAng="3024000" swAng="13176000"/>
                </a:path>
              </a:pathLst>
            </a:custGeom>
            <a:solidFill>
              <a:schemeClr val="tx1"/>
            </a:solidFill>
            <a:ln w="12700" cmpd="sng">
              <a:solidFill>
                <a:schemeClr val="tx1"/>
              </a:solidFill>
            </a:ln>
          </p:spPr>
          <p:txBody>
            <a:bodyPr/>
            <a:lstStyle/>
            <a:p>
              <a:endParaRPr lang="en-GB"/>
            </a:p>
          </p:txBody>
        </p:sp>
        <p:sp>
          <p:nvSpPr>
            <p:cNvPr id="332" name="Harvey 40/100 [40]" hidden="1">
              <a:extLst>
                <a:ext uri="{FF2B5EF4-FFF2-40B4-BE49-F238E27FC236}">
                  <a16:creationId xmlns:a16="http://schemas.microsoft.com/office/drawing/2014/main" id="{64EFE8A8-A536-47B4-958E-1913D4AF86DD}"/>
                </a:ext>
              </a:extLst>
            </p:cNvPr>
            <p:cNvSpPr>
              <a:spLocks noChangeAspect="1"/>
            </p:cNvSpPr>
            <p:nvPr>
              <p:custDataLst>
                <p:tags r:id="rId91"/>
              </p:custDataLst>
            </p:nvPr>
          </p:nvSpPr>
          <p:spPr>
            <a:xfrm>
              <a:off x="4334905" y="3282696"/>
              <a:ext cx="292608" cy="292608"/>
            </a:xfrm>
            <a:custGeom>
              <a:avLst/>
              <a:gdLst/>
              <a:ahLst/>
              <a:cxnLst/>
              <a:rect l="l" t="t" r="r" b="b"/>
              <a:pathLst>
                <a:path w="635000" h="635000">
                  <a:moveTo>
                    <a:pt x="317500" y="0"/>
                  </a:moveTo>
                  <a:arcTo wR="317500" hR="317500" stAng="16200000" swAng="8640000"/>
                  <a:lnTo>
                    <a:pt x="317500" y="317500"/>
                  </a:lnTo>
                  <a:close/>
                </a:path>
                <a:path w="635000" h="635000" fill="none">
                  <a:moveTo>
                    <a:pt x="504121" y="574362"/>
                  </a:moveTo>
                  <a:arcTo wR="317500" hR="317500" stAng="3240000" swAng="12960000"/>
                </a:path>
              </a:pathLst>
            </a:custGeom>
            <a:solidFill>
              <a:schemeClr val="tx1"/>
            </a:solidFill>
            <a:ln w="12700" cmpd="sng">
              <a:solidFill>
                <a:schemeClr val="tx1"/>
              </a:solidFill>
            </a:ln>
          </p:spPr>
          <p:txBody>
            <a:bodyPr/>
            <a:lstStyle/>
            <a:p>
              <a:endParaRPr lang="en-GB"/>
            </a:p>
          </p:txBody>
        </p:sp>
        <p:sp>
          <p:nvSpPr>
            <p:cNvPr id="333" name="Harvey 41/100 [41]" hidden="1">
              <a:extLst>
                <a:ext uri="{FF2B5EF4-FFF2-40B4-BE49-F238E27FC236}">
                  <a16:creationId xmlns:a16="http://schemas.microsoft.com/office/drawing/2014/main" id="{130325F0-0DDF-4400-9E42-C63E80BC2C7E}"/>
                </a:ext>
              </a:extLst>
            </p:cNvPr>
            <p:cNvSpPr>
              <a:spLocks noChangeAspect="1"/>
            </p:cNvSpPr>
            <p:nvPr>
              <p:custDataLst>
                <p:tags r:id="rId92"/>
              </p:custDataLst>
            </p:nvPr>
          </p:nvSpPr>
          <p:spPr>
            <a:xfrm>
              <a:off x="4334905" y="3282696"/>
              <a:ext cx="292608" cy="292608"/>
            </a:xfrm>
            <a:custGeom>
              <a:avLst/>
              <a:gdLst/>
              <a:ahLst/>
              <a:cxnLst/>
              <a:rect l="l" t="t" r="r" b="b"/>
              <a:pathLst>
                <a:path w="635000" h="635000">
                  <a:moveTo>
                    <a:pt x="317500" y="0"/>
                  </a:moveTo>
                  <a:arcTo wR="317500" hR="317500" stAng="16200000" swAng="8856000"/>
                  <a:lnTo>
                    <a:pt x="317500" y="317500"/>
                  </a:lnTo>
                  <a:close/>
                </a:path>
                <a:path w="635000" h="635000" fill="none">
                  <a:moveTo>
                    <a:pt x="487625" y="585574"/>
                  </a:moveTo>
                  <a:arcTo wR="317500" hR="317500" stAng="3455999" swAng="12744000"/>
                </a:path>
              </a:pathLst>
            </a:custGeom>
            <a:solidFill>
              <a:schemeClr val="tx1"/>
            </a:solidFill>
            <a:ln w="12700" cmpd="sng">
              <a:solidFill>
                <a:schemeClr val="tx1"/>
              </a:solidFill>
            </a:ln>
          </p:spPr>
          <p:txBody>
            <a:bodyPr/>
            <a:lstStyle/>
            <a:p>
              <a:endParaRPr lang="en-GB"/>
            </a:p>
          </p:txBody>
        </p:sp>
        <p:sp>
          <p:nvSpPr>
            <p:cNvPr id="334" name="Harvey 42/100 [42]" hidden="1">
              <a:extLst>
                <a:ext uri="{FF2B5EF4-FFF2-40B4-BE49-F238E27FC236}">
                  <a16:creationId xmlns:a16="http://schemas.microsoft.com/office/drawing/2014/main" id="{299F7FDA-C670-4539-A346-F50FACF65E73}"/>
                </a:ext>
              </a:extLst>
            </p:cNvPr>
            <p:cNvSpPr>
              <a:spLocks noChangeAspect="1"/>
            </p:cNvSpPr>
            <p:nvPr>
              <p:custDataLst>
                <p:tags r:id="rId93"/>
              </p:custDataLst>
            </p:nvPr>
          </p:nvSpPr>
          <p:spPr>
            <a:xfrm>
              <a:off x="4334905" y="3282696"/>
              <a:ext cx="292608" cy="292608"/>
            </a:xfrm>
            <a:custGeom>
              <a:avLst/>
              <a:gdLst/>
              <a:ahLst/>
              <a:cxnLst/>
              <a:rect l="l" t="t" r="r" b="b"/>
              <a:pathLst>
                <a:path w="635000" h="635000">
                  <a:moveTo>
                    <a:pt x="317500" y="0"/>
                  </a:moveTo>
                  <a:arcTo wR="317500" hR="317500" stAng="16200000" swAng="9072000"/>
                  <a:lnTo>
                    <a:pt x="317500" y="317500"/>
                  </a:lnTo>
                  <a:close/>
                </a:path>
                <a:path w="635000" h="635000" fill="none">
                  <a:moveTo>
                    <a:pt x="470456" y="595727"/>
                  </a:moveTo>
                  <a:arcTo wR="317500" hR="317500" stAng="3671999" swAng="12528000"/>
                </a:path>
              </a:pathLst>
            </a:custGeom>
            <a:solidFill>
              <a:schemeClr val="tx1"/>
            </a:solidFill>
            <a:ln w="12700" cmpd="sng">
              <a:solidFill>
                <a:schemeClr val="tx1"/>
              </a:solidFill>
            </a:ln>
          </p:spPr>
          <p:txBody>
            <a:bodyPr/>
            <a:lstStyle/>
            <a:p>
              <a:endParaRPr lang="en-GB"/>
            </a:p>
          </p:txBody>
        </p:sp>
        <p:sp>
          <p:nvSpPr>
            <p:cNvPr id="335" name="Harvey 43/100 [43]" hidden="1">
              <a:extLst>
                <a:ext uri="{FF2B5EF4-FFF2-40B4-BE49-F238E27FC236}">
                  <a16:creationId xmlns:a16="http://schemas.microsoft.com/office/drawing/2014/main" id="{824E93D9-304F-4841-9276-1FE3285B0496}"/>
                </a:ext>
              </a:extLst>
            </p:cNvPr>
            <p:cNvSpPr>
              <a:spLocks noChangeAspect="1"/>
            </p:cNvSpPr>
            <p:nvPr>
              <p:custDataLst>
                <p:tags r:id="rId94"/>
              </p:custDataLst>
            </p:nvPr>
          </p:nvSpPr>
          <p:spPr>
            <a:xfrm>
              <a:off x="4334905" y="3282696"/>
              <a:ext cx="292608" cy="292608"/>
            </a:xfrm>
            <a:custGeom>
              <a:avLst/>
              <a:gdLst/>
              <a:ahLst/>
              <a:cxnLst/>
              <a:rect l="l" t="t" r="r" b="b"/>
              <a:pathLst>
                <a:path w="635000" h="635000">
                  <a:moveTo>
                    <a:pt x="317500" y="0"/>
                  </a:moveTo>
                  <a:arcTo wR="317500" hR="317500" stAng="16200000" swAng="9288000"/>
                  <a:lnTo>
                    <a:pt x="317500" y="317500"/>
                  </a:lnTo>
                  <a:close/>
                </a:path>
                <a:path w="635000" h="635000" fill="none">
                  <a:moveTo>
                    <a:pt x="452684" y="604782"/>
                  </a:moveTo>
                  <a:arcTo wR="317500" hR="317500" stAng="3888000" swAng="12312000"/>
                </a:path>
              </a:pathLst>
            </a:custGeom>
            <a:solidFill>
              <a:schemeClr val="tx1"/>
            </a:solidFill>
            <a:ln w="12700" cmpd="sng">
              <a:solidFill>
                <a:schemeClr val="tx1"/>
              </a:solidFill>
            </a:ln>
          </p:spPr>
          <p:txBody>
            <a:bodyPr/>
            <a:lstStyle/>
            <a:p>
              <a:endParaRPr lang="en-GB"/>
            </a:p>
          </p:txBody>
        </p:sp>
        <p:sp>
          <p:nvSpPr>
            <p:cNvPr id="336" name="Harvey 44/100 [44]" hidden="1">
              <a:extLst>
                <a:ext uri="{FF2B5EF4-FFF2-40B4-BE49-F238E27FC236}">
                  <a16:creationId xmlns:a16="http://schemas.microsoft.com/office/drawing/2014/main" id="{0D908F39-65FB-40D1-A3CC-66CB11430638}"/>
                </a:ext>
              </a:extLst>
            </p:cNvPr>
            <p:cNvSpPr>
              <a:spLocks noChangeAspect="1"/>
            </p:cNvSpPr>
            <p:nvPr>
              <p:custDataLst>
                <p:tags r:id="rId95"/>
              </p:custDataLst>
            </p:nvPr>
          </p:nvSpPr>
          <p:spPr>
            <a:xfrm>
              <a:off x="4334905" y="3282696"/>
              <a:ext cx="292608" cy="292608"/>
            </a:xfrm>
            <a:custGeom>
              <a:avLst/>
              <a:gdLst/>
              <a:ahLst/>
              <a:cxnLst/>
              <a:rect l="l" t="t" r="r" b="b"/>
              <a:pathLst>
                <a:path w="635000" h="635000">
                  <a:moveTo>
                    <a:pt x="317500" y="0"/>
                  </a:moveTo>
                  <a:arcTo wR="317500" hR="317500" stAng="16200000" swAng="9504000"/>
                  <a:lnTo>
                    <a:pt x="317500" y="317500"/>
                  </a:lnTo>
                  <a:close/>
                </a:path>
                <a:path w="635000" h="635000" fill="none">
                  <a:moveTo>
                    <a:pt x="434379" y="612704"/>
                  </a:moveTo>
                  <a:arcTo wR="317500" hR="317500" stAng="4104000" swAng="12096000"/>
                </a:path>
              </a:pathLst>
            </a:custGeom>
            <a:solidFill>
              <a:schemeClr val="tx1"/>
            </a:solidFill>
            <a:ln w="12700" cmpd="sng">
              <a:solidFill>
                <a:schemeClr val="tx1"/>
              </a:solidFill>
            </a:ln>
          </p:spPr>
          <p:txBody>
            <a:bodyPr/>
            <a:lstStyle/>
            <a:p>
              <a:endParaRPr lang="en-GB"/>
            </a:p>
          </p:txBody>
        </p:sp>
        <p:sp>
          <p:nvSpPr>
            <p:cNvPr id="337" name="Harvey 45/100 [45]" hidden="1">
              <a:extLst>
                <a:ext uri="{FF2B5EF4-FFF2-40B4-BE49-F238E27FC236}">
                  <a16:creationId xmlns:a16="http://schemas.microsoft.com/office/drawing/2014/main" id="{D43C0B51-EC73-444F-8CB6-4C2D0CEEB1AA}"/>
                </a:ext>
              </a:extLst>
            </p:cNvPr>
            <p:cNvSpPr>
              <a:spLocks noChangeAspect="1"/>
            </p:cNvSpPr>
            <p:nvPr>
              <p:custDataLst>
                <p:tags r:id="rId96"/>
              </p:custDataLst>
            </p:nvPr>
          </p:nvSpPr>
          <p:spPr>
            <a:xfrm>
              <a:off x="4334905" y="3282696"/>
              <a:ext cx="292608" cy="292608"/>
            </a:xfrm>
            <a:custGeom>
              <a:avLst/>
              <a:gdLst/>
              <a:ahLst/>
              <a:cxnLst/>
              <a:rect l="l" t="t" r="r" b="b"/>
              <a:pathLst>
                <a:path w="635000" h="635000">
                  <a:moveTo>
                    <a:pt x="317500" y="0"/>
                  </a:moveTo>
                  <a:arcTo wR="317500" hR="317500" stAng="16200000" swAng="9720000"/>
                  <a:lnTo>
                    <a:pt x="317500" y="317500"/>
                  </a:lnTo>
                  <a:close/>
                </a:path>
                <a:path w="635000" h="635000" fill="none">
                  <a:moveTo>
                    <a:pt x="415612" y="619460"/>
                  </a:moveTo>
                  <a:arcTo wR="317500" hR="317500" stAng="4320000" swAng="11880000"/>
                </a:path>
              </a:pathLst>
            </a:custGeom>
            <a:solidFill>
              <a:schemeClr val="tx1"/>
            </a:solidFill>
            <a:ln w="12700" cmpd="sng">
              <a:solidFill>
                <a:schemeClr val="tx1"/>
              </a:solidFill>
            </a:ln>
          </p:spPr>
          <p:txBody>
            <a:bodyPr/>
            <a:lstStyle/>
            <a:p>
              <a:endParaRPr lang="en-GB"/>
            </a:p>
          </p:txBody>
        </p:sp>
        <p:sp>
          <p:nvSpPr>
            <p:cNvPr id="338" name="Harvey 46/100 [46]" hidden="1">
              <a:extLst>
                <a:ext uri="{FF2B5EF4-FFF2-40B4-BE49-F238E27FC236}">
                  <a16:creationId xmlns:a16="http://schemas.microsoft.com/office/drawing/2014/main" id="{3370FC44-206C-47E5-A05F-24332CEF79AF}"/>
                </a:ext>
              </a:extLst>
            </p:cNvPr>
            <p:cNvSpPr>
              <a:spLocks noChangeAspect="1"/>
            </p:cNvSpPr>
            <p:nvPr>
              <p:custDataLst>
                <p:tags r:id="rId97"/>
              </p:custDataLst>
            </p:nvPr>
          </p:nvSpPr>
          <p:spPr>
            <a:xfrm>
              <a:off x="4334905" y="3282696"/>
              <a:ext cx="292608" cy="292608"/>
            </a:xfrm>
            <a:custGeom>
              <a:avLst/>
              <a:gdLst/>
              <a:ahLst/>
              <a:cxnLst/>
              <a:rect l="l" t="t" r="r" b="b"/>
              <a:pathLst>
                <a:path w="635000" h="635000">
                  <a:moveTo>
                    <a:pt x="317500" y="0"/>
                  </a:moveTo>
                  <a:arcTo wR="317500" hR="317500" stAng="16200000" swAng="9936000"/>
                  <a:lnTo>
                    <a:pt x="317500" y="317500"/>
                  </a:lnTo>
                  <a:close/>
                </a:path>
                <a:path w="635000" h="635000" fill="none">
                  <a:moveTo>
                    <a:pt x="396459" y="625025"/>
                  </a:moveTo>
                  <a:arcTo wR="317500" hR="317500" stAng="4536000" swAng="11664000"/>
                </a:path>
              </a:pathLst>
            </a:custGeom>
            <a:solidFill>
              <a:schemeClr val="tx1"/>
            </a:solidFill>
            <a:ln w="12700" cmpd="sng">
              <a:solidFill>
                <a:schemeClr val="tx1"/>
              </a:solidFill>
            </a:ln>
          </p:spPr>
          <p:txBody>
            <a:bodyPr/>
            <a:lstStyle/>
            <a:p>
              <a:endParaRPr lang="en-GB"/>
            </a:p>
          </p:txBody>
        </p:sp>
        <p:sp>
          <p:nvSpPr>
            <p:cNvPr id="339" name="Harvey 47/100 [47]" hidden="1">
              <a:extLst>
                <a:ext uri="{FF2B5EF4-FFF2-40B4-BE49-F238E27FC236}">
                  <a16:creationId xmlns:a16="http://schemas.microsoft.com/office/drawing/2014/main" id="{FE4DBDB7-87A0-4806-BE06-9362E0AA9C4D}"/>
                </a:ext>
              </a:extLst>
            </p:cNvPr>
            <p:cNvSpPr>
              <a:spLocks noChangeAspect="1"/>
            </p:cNvSpPr>
            <p:nvPr>
              <p:custDataLst>
                <p:tags r:id="rId98"/>
              </p:custDataLst>
            </p:nvPr>
          </p:nvSpPr>
          <p:spPr>
            <a:xfrm>
              <a:off x="4334905" y="3282696"/>
              <a:ext cx="292608" cy="292608"/>
            </a:xfrm>
            <a:custGeom>
              <a:avLst/>
              <a:gdLst/>
              <a:ahLst/>
              <a:cxnLst/>
              <a:rect l="l" t="t" r="r" b="b"/>
              <a:pathLst>
                <a:path w="635000" h="635000">
                  <a:moveTo>
                    <a:pt x="317500" y="0"/>
                  </a:moveTo>
                  <a:arcTo wR="317500" hR="317500" stAng="16200000" swAng="10152000"/>
                  <a:lnTo>
                    <a:pt x="317500" y="317500"/>
                  </a:lnTo>
                  <a:close/>
                </a:path>
                <a:path w="635000" h="635000" fill="none">
                  <a:moveTo>
                    <a:pt x="376993" y="629376"/>
                  </a:moveTo>
                  <a:arcTo wR="317500" hR="317500" stAng="4751999" swAng="11448000"/>
                </a:path>
              </a:pathLst>
            </a:custGeom>
            <a:solidFill>
              <a:schemeClr val="tx1"/>
            </a:solidFill>
            <a:ln w="12700" cmpd="sng">
              <a:solidFill>
                <a:schemeClr val="tx1"/>
              </a:solidFill>
            </a:ln>
          </p:spPr>
          <p:txBody>
            <a:bodyPr/>
            <a:lstStyle/>
            <a:p>
              <a:endParaRPr lang="en-GB"/>
            </a:p>
          </p:txBody>
        </p:sp>
        <p:sp>
          <p:nvSpPr>
            <p:cNvPr id="340" name="Harvey 48/100 [48]" hidden="1">
              <a:extLst>
                <a:ext uri="{FF2B5EF4-FFF2-40B4-BE49-F238E27FC236}">
                  <a16:creationId xmlns:a16="http://schemas.microsoft.com/office/drawing/2014/main" id="{152B0271-B30F-40B2-A448-28EF82B64428}"/>
                </a:ext>
              </a:extLst>
            </p:cNvPr>
            <p:cNvSpPr>
              <a:spLocks noChangeAspect="1"/>
            </p:cNvSpPr>
            <p:nvPr>
              <p:custDataLst>
                <p:tags r:id="rId99"/>
              </p:custDataLst>
            </p:nvPr>
          </p:nvSpPr>
          <p:spPr>
            <a:xfrm>
              <a:off x="4334905" y="3282696"/>
              <a:ext cx="292608" cy="292608"/>
            </a:xfrm>
            <a:custGeom>
              <a:avLst/>
              <a:gdLst/>
              <a:ahLst/>
              <a:cxnLst/>
              <a:rect l="l" t="t" r="r" b="b"/>
              <a:pathLst>
                <a:path w="635000" h="635000">
                  <a:moveTo>
                    <a:pt x="317500" y="0"/>
                  </a:moveTo>
                  <a:arcTo wR="317500" hR="317500" stAng="16200000" swAng="10367999"/>
                  <a:lnTo>
                    <a:pt x="317500" y="317500"/>
                  </a:lnTo>
                  <a:close/>
                </a:path>
                <a:path w="635000" h="635000" fill="none">
                  <a:moveTo>
                    <a:pt x="357293" y="632496"/>
                  </a:moveTo>
                  <a:arcTo wR="317500" hR="317500" stAng="4967999" swAng="11232000"/>
                </a:path>
              </a:pathLst>
            </a:custGeom>
            <a:solidFill>
              <a:schemeClr val="tx1"/>
            </a:solidFill>
            <a:ln w="12700" cmpd="sng">
              <a:solidFill>
                <a:schemeClr val="tx1"/>
              </a:solidFill>
            </a:ln>
          </p:spPr>
          <p:txBody>
            <a:bodyPr/>
            <a:lstStyle/>
            <a:p>
              <a:endParaRPr lang="en-GB"/>
            </a:p>
          </p:txBody>
        </p:sp>
        <p:sp>
          <p:nvSpPr>
            <p:cNvPr id="341" name="Harvey 49/100 [49]" hidden="1">
              <a:extLst>
                <a:ext uri="{FF2B5EF4-FFF2-40B4-BE49-F238E27FC236}">
                  <a16:creationId xmlns:a16="http://schemas.microsoft.com/office/drawing/2014/main" id="{F2237832-E2AF-4A93-8E3C-50FF140FB22F}"/>
                </a:ext>
              </a:extLst>
            </p:cNvPr>
            <p:cNvSpPr>
              <a:spLocks noChangeAspect="1"/>
            </p:cNvSpPr>
            <p:nvPr>
              <p:custDataLst>
                <p:tags r:id="rId100"/>
              </p:custDataLst>
            </p:nvPr>
          </p:nvSpPr>
          <p:spPr>
            <a:xfrm>
              <a:off x="4334905" y="3282696"/>
              <a:ext cx="292608" cy="292608"/>
            </a:xfrm>
            <a:custGeom>
              <a:avLst/>
              <a:gdLst/>
              <a:ahLst/>
              <a:cxnLst/>
              <a:rect l="l" t="t" r="r" b="b"/>
              <a:pathLst>
                <a:path w="635000" h="635000">
                  <a:moveTo>
                    <a:pt x="317500" y="0"/>
                  </a:moveTo>
                  <a:arcTo wR="317500" hR="317500" stAng="16200000" swAng="10584000"/>
                  <a:lnTo>
                    <a:pt x="317500" y="317500"/>
                  </a:lnTo>
                  <a:close/>
                </a:path>
                <a:path w="635000" h="635000" fill="none">
                  <a:moveTo>
                    <a:pt x="337435" y="634373"/>
                  </a:moveTo>
                  <a:arcTo wR="317500" hR="317500" stAng="5184000" swAng="11016000"/>
                </a:path>
              </a:pathLst>
            </a:custGeom>
            <a:solidFill>
              <a:schemeClr val="tx1"/>
            </a:solidFill>
            <a:ln w="12700" cmpd="sng">
              <a:solidFill>
                <a:schemeClr val="tx1"/>
              </a:solidFill>
            </a:ln>
          </p:spPr>
          <p:txBody>
            <a:bodyPr/>
            <a:lstStyle/>
            <a:p>
              <a:endParaRPr lang="en-GB"/>
            </a:p>
          </p:txBody>
        </p:sp>
        <p:sp>
          <p:nvSpPr>
            <p:cNvPr id="342" name="Harvey 50/100 [50]" hidden="1">
              <a:extLst>
                <a:ext uri="{FF2B5EF4-FFF2-40B4-BE49-F238E27FC236}">
                  <a16:creationId xmlns:a16="http://schemas.microsoft.com/office/drawing/2014/main" id="{986D2127-FE7C-48D9-8355-8FB348C6B4EE}"/>
                </a:ext>
              </a:extLst>
            </p:cNvPr>
            <p:cNvSpPr>
              <a:spLocks noChangeAspect="1"/>
            </p:cNvSpPr>
            <p:nvPr>
              <p:custDataLst>
                <p:tags r:id="rId101"/>
              </p:custDataLst>
            </p:nvPr>
          </p:nvSpPr>
          <p:spPr>
            <a:xfrm>
              <a:off x="4334905" y="3282696"/>
              <a:ext cx="292608" cy="292608"/>
            </a:xfrm>
            <a:custGeom>
              <a:avLst/>
              <a:gdLst/>
              <a:ahLst/>
              <a:cxnLst/>
              <a:rect l="l" t="t" r="r" b="b"/>
              <a:pathLst>
                <a:path w="635000" h="635000">
                  <a:moveTo>
                    <a:pt x="317500" y="0"/>
                  </a:moveTo>
                  <a:arcTo wR="317500" hR="317500" stAng="16200000" swAng="10800000"/>
                  <a:lnTo>
                    <a:pt x="317500" y="317500"/>
                  </a:lnTo>
                  <a:close/>
                </a:path>
                <a:path w="635000" h="635000" fill="none">
                  <a:moveTo>
                    <a:pt x="317500" y="635000"/>
                  </a:moveTo>
                  <a:arcTo wR="317500" hR="317500" stAng="5400000" swAng="10800000"/>
                </a:path>
              </a:pathLst>
            </a:custGeom>
            <a:solidFill>
              <a:schemeClr val="tx1"/>
            </a:solidFill>
            <a:ln w="12700" cmpd="sng">
              <a:solidFill>
                <a:schemeClr val="tx1"/>
              </a:solidFill>
            </a:ln>
          </p:spPr>
          <p:txBody>
            <a:bodyPr/>
            <a:lstStyle/>
            <a:p>
              <a:endParaRPr lang="en-GB"/>
            </a:p>
          </p:txBody>
        </p:sp>
        <p:sp>
          <p:nvSpPr>
            <p:cNvPr id="343" name="Harvey 51/100 [51]" hidden="1">
              <a:extLst>
                <a:ext uri="{FF2B5EF4-FFF2-40B4-BE49-F238E27FC236}">
                  <a16:creationId xmlns:a16="http://schemas.microsoft.com/office/drawing/2014/main" id="{DD9F3C33-741F-4C09-BB0E-ED489D34926A}"/>
                </a:ext>
              </a:extLst>
            </p:cNvPr>
            <p:cNvSpPr>
              <a:spLocks noChangeAspect="1"/>
            </p:cNvSpPr>
            <p:nvPr>
              <p:custDataLst>
                <p:tags r:id="rId102"/>
              </p:custDataLst>
            </p:nvPr>
          </p:nvSpPr>
          <p:spPr>
            <a:xfrm>
              <a:off x="4334905" y="3282696"/>
              <a:ext cx="292608" cy="292608"/>
            </a:xfrm>
            <a:custGeom>
              <a:avLst/>
              <a:gdLst/>
              <a:ahLst/>
              <a:cxnLst/>
              <a:rect l="l" t="t" r="r" b="b"/>
              <a:pathLst>
                <a:path w="635000" h="635000">
                  <a:moveTo>
                    <a:pt x="317500" y="0"/>
                  </a:moveTo>
                  <a:arcTo wR="317500" hR="317500" stAng="16200000" swAng="11016000"/>
                  <a:lnTo>
                    <a:pt x="317500" y="317500"/>
                  </a:lnTo>
                  <a:close/>
                </a:path>
                <a:path w="635000" h="635000" fill="none">
                  <a:moveTo>
                    <a:pt x="297564" y="634373"/>
                  </a:moveTo>
                  <a:arcTo wR="317500" hR="317500" stAng="5616000" swAng="10584000"/>
                </a:path>
              </a:pathLst>
            </a:custGeom>
            <a:solidFill>
              <a:schemeClr val="tx1"/>
            </a:solidFill>
            <a:ln w="12700" cmpd="sng">
              <a:solidFill>
                <a:schemeClr val="tx1"/>
              </a:solidFill>
            </a:ln>
          </p:spPr>
          <p:txBody>
            <a:bodyPr/>
            <a:lstStyle/>
            <a:p>
              <a:endParaRPr lang="en-GB"/>
            </a:p>
          </p:txBody>
        </p:sp>
        <p:sp>
          <p:nvSpPr>
            <p:cNvPr id="344" name="Harvey 52/100 [52]" hidden="1">
              <a:extLst>
                <a:ext uri="{FF2B5EF4-FFF2-40B4-BE49-F238E27FC236}">
                  <a16:creationId xmlns:a16="http://schemas.microsoft.com/office/drawing/2014/main" id="{278CF5F8-40DA-406F-B4F1-40CF0ADA4F3D}"/>
                </a:ext>
              </a:extLst>
            </p:cNvPr>
            <p:cNvSpPr>
              <a:spLocks noChangeAspect="1"/>
            </p:cNvSpPr>
            <p:nvPr>
              <p:custDataLst>
                <p:tags r:id="rId103"/>
              </p:custDataLst>
            </p:nvPr>
          </p:nvSpPr>
          <p:spPr>
            <a:xfrm>
              <a:off x="4334905" y="3282696"/>
              <a:ext cx="292608" cy="292608"/>
            </a:xfrm>
            <a:custGeom>
              <a:avLst/>
              <a:gdLst/>
              <a:ahLst/>
              <a:cxnLst/>
              <a:rect l="l" t="t" r="r" b="b"/>
              <a:pathLst>
                <a:path w="635000" h="635000">
                  <a:moveTo>
                    <a:pt x="317500" y="0"/>
                  </a:moveTo>
                  <a:arcTo wR="317500" hR="317500" stAng="16200000" swAng="11232000"/>
                  <a:lnTo>
                    <a:pt x="317500" y="317500"/>
                  </a:lnTo>
                  <a:close/>
                </a:path>
                <a:path w="635000" h="635000" fill="none">
                  <a:moveTo>
                    <a:pt x="277706" y="632496"/>
                  </a:moveTo>
                  <a:arcTo wR="317500" hR="317500" stAng="5832000" swAng="10367999"/>
                </a:path>
              </a:pathLst>
            </a:custGeom>
            <a:solidFill>
              <a:schemeClr val="tx1"/>
            </a:solidFill>
            <a:ln w="12700" cmpd="sng">
              <a:solidFill>
                <a:schemeClr val="tx1"/>
              </a:solidFill>
            </a:ln>
          </p:spPr>
          <p:txBody>
            <a:bodyPr/>
            <a:lstStyle/>
            <a:p>
              <a:endParaRPr lang="en-GB"/>
            </a:p>
          </p:txBody>
        </p:sp>
        <p:sp>
          <p:nvSpPr>
            <p:cNvPr id="345" name="Harvey 53/100 [53]" hidden="1">
              <a:extLst>
                <a:ext uri="{FF2B5EF4-FFF2-40B4-BE49-F238E27FC236}">
                  <a16:creationId xmlns:a16="http://schemas.microsoft.com/office/drawing/2014/main" id="{2D607038-62DC-4C82-93D7-1DB119987C4D}"/>
                </a:ext>
              </a:extLst>
            </p:cNvPr>
            <p:cNvSpPr>
              <a:spLocks noChangeAspect="1"/>
            </p:cNvSpPr>
            <p:nvPr>
              <p:custDataLst>
                <p:tags r:id="rId104"/>
              </p:custDataLst>
            </p:nvPr>
          </p:nvSpPr>
          <p:spPr>
            <a:xfrm>
              <a:off x="4334905" y="3282696"/>
              <a:ext cx="292608" cy="292608"/>
            </a:xfrm>
            <a:custGeom>
              <a:avLst/>
              <a:gdLst/>
              <a:ahLst/>
              <a:cxnLst/>
              <a:rect l="l" t="t" r="r" b="b"/>
              <a:pathLst>
                <a:path w="635000" h="635000">
                  <a:moveTo>
                    <a:pt x="317500" y="0"/>
                  </a:moveTo>
                  <a:arcTo wR="317500" hR="317500" stAng="16200000" swAng="11448000"/>
                  <a:lnTo>
                    <a:pt x="317500" y="317500"/>
                  </a:lnTo>
                  <a:close/>
                </a:path>
                <a:path w="635000" h="635000" fill="none">
                  <a:moveTo>
                    <a:pt x="258006" y="629376"/>
                  </a:moveTo>
                  <a:arcTo wR="317500" hR="317500" stAng="6048000" swAng="10152000"/>
                </a:path>
              </a:pathLst>
            </a:custGeom>
            <a:solidFill>
              <a:schemeClr val="tx1"/>
            </a:solidFill>
            <a:ln w="12700" cmpd="sng">
              <a:solidFill>
                <a:schemeClr val="tx1"/>
              </a:solidFill>
            </a:ln>
          </p:spPr>
          <p:txBody>
            <a:bodyPr/>
            <a:lstStyle/>
            <a:p>
              <a:endParaRPr lang="en-GB"/>
            </a:p>
          </p:txBody>
        </p:sp>
        <p:sp>
          <p:nvSpPr>
            <p:cNvPr id="346" name="Harvey 54/100 [54]" hidden="1">
              <a:extLst>
                <a:ext uri="{FF2B5EF4-FFF2-40B4-BE49-F238E27FC236}">
                  <a16:creationId xmlns:a16="http://schemas.microsoft.com/office/drawing/2014/main" id="{7AC247C0-2181-4D5F-94C8-4AD28F44AA71}"/>
                </a:ext>
              </a:extLst>
            </p:cNvPr>
            <p:cNvSpPr>
              <a:spLocks noChangeAspect="1"/>
            </p:cNvSpPr>
            <p:nvPr>
              <p:custDataLst>
                <p:tags r:id="rId105"/>
              </p:custDataLst>
            </p:nvPr>
          </p:nvSpPr>
          <p:spPr>
            <a:xfrm>
              <a:off x="4334905" y="3282696"/>
              <a:ext cx="292608" cy="292608"/>
            </a:xfrm>
            <a:custGeom>
              <a:avLst/>
              <a:gdLst/>
              <a:ahLst/>
              <a:cxnLst/>
              <a:rect l="l" t="t" r="r" b="b"/>
              <a:pathLst>
                <a:path w="635000" h="635000">
                  <a:moveTo>
                    <a:pt x="317500" y="0"/>
                  </a:moveTo>
                  <a:arcTo wR="317500" hR="317500" stAng="16200000" swAng="11664000"/>
                  <a:lnTo>
                    <a:pt x="317500" y="317500"/>
                  </a:lnTo>
                  <a:close/>
                </a:path>
                <a:path w="635000" h="635000" fill="none">
                  <a:moveTo>
                    <a:pt x="238540" y="625025"/>
                  </a:moveTo>
                  <a:arcTo wR="317500" hR="317500" stAng="6264000" swAng="9936000"/>
                </a:path>
              </a:pathLst>
            </a:custGeom>
            <a:solidFill>
              <a:schemeClr val="tx1"/>
            </a:solidFill>
            <a:ln w="12700" cmpd="sng">
              <a:solidFill>
                <a:schemeClr val="tx1"/>
              </a:solidFill>
            </a:ln>
          </p:spPr>
          <p:txBody>
            <a:bodyPr/>
            <a:lstStyle/>
            <a:p>
              <a:endParaRPr lang="en-GB"/>
            </a:p>
          </p:txBody>
        </p:sp>
        <p:sp>
          <p:nvSpPr>
            <p:cNvPr id="347" name="Harvey 55/100 [55]" hidden="1">
              <a:extLst>
                <a:ext uri="{FF2B5EF4-FFF2-40B4-BE49-F238E27FC236}">
                  <a16:creationId xmlns:a16="http://schemas.microsoft.com/office/drawing/2014/main" id="{CCE1F252-5B96-4AE0-B4A8-743AF9401229}"/>
                </a:ext>
              </a:extLst>
            </p:cNvPr>
            <p:cNvSpPr>
              <a:spLocks noChangeAspect="1"/>
            </p:cNvSpPr>
            <p:nvPr>
              <p:custDataLst>
                <p:tags r:id="rId106"/>
              </p:custDataLst>
            </p:nvPr>
          </p:nvSpPr>
          <p:spPr>
            <a:xfrm>
              <a:off x="4334905" y="3282696"/>
              <a:ext cx="292608" cy="292608"/>
            </a:xfrm>
            <a:custGeom>
              <a:avLst/>
              <a:gdLst/>
              <a:ahLst/>
              <a:cxnLst/>
              <a:rect l="l" t="t" r="r" b="b"/>
              <a:pathLst>
                <a:path w="635000" h="635000">
                  <a:moveTo>
                    <a:pt x="317500" y="0"/>
                  </a:moveTo>
                  <a:arcTo wR="317500" hR="317500" stAng="16200000" swAng="11880000"/>
                  <a:lnTo>
                    <a:pt x="317500" y="317500"/>
                  </a:lnTo>
                  <a:close/>
                </a:path>
                <a:path w="635000" h="635000" fill="none">
                  <a:moveTo>
                    <a:pt x="219387" y="619460"/>
                  </a:moveTo>
                  <a:arcTo wR="317500" hR="317500" stAng="6480000" swAng="9719999"/>
                </a:path>
              </a:pathLst>
            </a:custGeom>
            <a:solidFill>
              <a:schemeClr val="tx1"/>
            </a:solidFill>
            <a:ln w="12700" cmpd="sng">
              <a:solidFill>
                <a:schemeClr val="tx1"/>
              </a:solidFill>
            </a:ln>
          </p:spPr>
          <p:txBody>
            <a:bodyPr/>
            <a:lstStyle/>
            <a:p>
              <a:endParaRPr lang="en-GB"/>
            </a:p>
          </p:txBody>
        </p:sp>
        <p:sp>
          <p:nvSpPr>
            <p:cNvPr id="348" name="Harvey 56/100 [56]" hidden="1">
              <a:extLst>
                <a:ext uri="{FF2B5EF4-FFF2-40B4-BE49-F238E27FC236}">
                  <a16:creationId xmlns:a16="http://schemas.microsoft.com/office/drawing/2014/main" id="{47F9272C-BB4F-4E5C-BAFB-C49DE2920E61}"/>
                </a:ext>
              </a:extLst>
            </p:cNvPr>
            <p:cNvSpPr>
              <a:spLocks noChangeAspect="1"/>
            </p:cNvSpPr>
            <p:nvPr>
              <p:custDataLst>
                <p:tags r:id="rId107"/>
              </p:custDataLst>
            </p:nvPr>
          </p:nvSpPr>
          <p:spPr>
            <a:xfrm>
              <a:off x="4334905" y="3282696"/>
              <a:ext cx="292608" cy="292608"/>
            </a:xfrm>
            <a:custGeom>
              <a:avLst/>
              <a:gdLst/>
              <a:ahLst/>
              <a:cxnLst/>
              <a:rect l="l" t="t" r="r" b="b"/>
              <a:pathLst>
                <a:path w="635000" h="635000">
                  <a:moveTo>
                    <a:pt x="317500" y="0"/>
                  </a:moveTo>
                  <a:arcTo wR="317500" hR="317500" stAng="16200000" swAng="12096000"/>
                  <a:lnTo>
                    <a:pt x="317500" y="317500"/>
                  </a:lnTo>
                  <a:close/>
                </a:path>
                <a:path w="635000" h="635000" fill="none">
                  <a:moveTo>
                    <a:pt x="200620" y="612704"/>
                  </a:moveTo>
                  <a:arcTo wR="317500" hR="317500" stAng="6696000" swAng="9503999"/>
                </a:path>
              </a:pathLst>
            </a:custGeom>
            <a:solidFill>
              <a:schemeClr val="tx1"/>
            </a:solidFill>
            <a:ln w="12700" cmpd="sng">
              <a:solidFill>
                <a:schemeClr val="tx1"/>
              </a:solidFill>
            </a:ln>
          </p:spPr>
          <p:txBody>
            <a:bodyPr/>
            <a:lstStyle/>
            <a:p>
              <a:endParaRPr lang="en-GB"/>
            </a:p>
          </p:txBody>
        </p:sp>
        <p:sp>
          <p:nvSpPr>
            <p:cNvPr id="349" name="Harvey 57/100 [57]" hidden="1">
              <a:extLst>
                <a:ext uri="{FF2B5EF4-FFF2-40B4-BE49-F238E27FC236}">
                  <a16:creationId xmlns:a16="http://schemas.microsoft.com/office/drawing/2014/main" id="{2CB49FC8-AE5D-4AFC-A16C-DDB1A02AA11F}"/>
                </a:ext>
              </a:extLst>
            </p:cNvPr>
            <p:cNvSpPr>
              <a:spLocks noChangeAspect="1"/>
            </p:cNvSpPr>
            <p:nvPr>
              <p:custDataLst>
                <p:tags r:id="rId108"/>
              </p:custDataLst>
            </p:nvPr>
          </p:nvSpPr>
          <p:spPr>
            <a:xfrm>
              <a:off x="4334905" y="3282696"/>
              <a:ext cx="292608" cy="292608"/>
            </a:xfrm>
            <a:custGeom>
              <a:avLst/>
              <a:gdLst/>
              <a:ahLst/>
              <a:cxnLst/>
              <a:rect l="l" t="t" r="r" b="b"/>
              <a:pathLst>
                <a:path w="635000" h="635000">
                  <a:moveTo>
                    <a:pt x="317500" y="0"/>
                  </a:moveTo>
                  <a:arcTo wR="317500" hR="317500" stAng="16200000" swAng="12312000"/>
                  <a:lnTo>
                    <a:pt x="317500" y="317500"/>
                  </a:lnTo>
                  <a:close/>
                </a:path>
                <a:path w="635000" h="635000" fill="none">
                  <a:moveTo>
                    <a:pt x="182315" y="604782"/>
                  </a:moveTo>
                  <a:arcTo wR="317500" hR="317500" stAng="6911999" swAng="9288000"/>
                </a:path>
              </a:pathLst>
            </a:custGeom>
            <a:solidFill>
              <a:schemeClr val="tx1"/>
            </a:solidFill>
            <a:ln w="12700" cmpd="sng">
              <a:solidFill>
                <a:schemeClr val="tx1"/>
              </a:solidFill>
            </a:ln>
          </p:spPr>
          <p:txBody>
            <a:bodyPr/>
            <a:lstStyle/>
            <a:p>
              <a:endParaRPr lang="en-GB"/>
            </a:p>
          </p:txBody>
        </p:sp>
        <p:sp>
          <p:nvSpPr>
            <p:cNvPr id="350" name="Harvey 58/100 [58]" hidden="1">
              <a:extLst>
                <a:ext uri="{FF2B5EF4-FFF2-40B4-BE49-F238E27FC236}">
                  <a16:creationId xmlns:a16="http://schemas.microsoft.com/office/drawing/2014/main" id="{DC67C3DB-505E-420E-9AE9-EE016BD647D2}"/>
                </a:ext>
              </a:extLst>
            </p:cNvPr>
            <p:cNvSpPr>
              <a:spLocks noChangeAspect="1"/>
            </p:cNvSpPr>
            <p:nvPr>
              <p:custDataLst>
                <p:tags r:id="rId109"/>
              </p:custDataLst>
            </p:nvPr>
          </p:nvSpPr>
          <p:spPr>
            <a:xfrm>
              <a:off x="4334905" y="3282696"/>
              <a:ext cx="292608" cy="292608"/>
            </a:xfrm>
            <a:custGeom>
              <a:avLst/>
              <a:gdLst/>
              <a:ahLst/>
              <a:cxnLst/>
              <a:rect l="l" t="t" r="r" b="b"/>
              <a:pathLst>
                <a:path w="635000" h="635000">
                  <a:moveTo>
                    <a:pt x="317500" y="0"/>
                  </a:moveTo>
                  <a:arcTo wR="317500" hR="317500" stAng="16200000" swAng="12527999"/>
                  <a:lnTo>
                    <a:pt x="317500" y="317500"/>
                  </a:lnTo>
                  <a:close/>
                </a:path>
                <a:path w="635000" h="635000" fill="none">
                  <a:moveTo>
                    <a:pt x="164543" y="595727"/>
                  </a:moveTo>
                  <a:arcTo wR="317500" hR="317500" stAng="7127999" swAng="9072000"/>
                </a:path>
              </a:pathLst>
            </a:custGeom>
            <a:solidFill>
              <a:schemeClr val="tx1"/>
            </a:solidFill>
            <a:ln w="12700" cmpd="sng">
              <a:solidFill>
                <a:schemeClr val="tx1"/>
              </a:solidFill>
            </a:ln>
          </p:spPr>
          <p:txBody>
            <a:bodyPr/>
            <a:lstStyle/>
            <a:p>
              <a:endParaRPr lang="en-GB"/>
            </a:p>
          </p:txBody>
        </p:sp>
        <p:sp>
          <p:nvSpPr>
            <p:cNvPr id="351" name="Harvey 59/100 [59]" hidden="1">
              <a:extLst>
                <a:ext uri="{FF2B5EF4-FFF2-40B4-BE49-F238E27FC236}">
                  <a16:creationId xmlns:a16="http://schemas.microsoft.com/office/drawing/2014/main" id="{42EAEA11-A20F-446C-81F2-55E97AB8578A}"/>
                </a:ext>
              </a:extLst>
            </p:cNvPr>
            <p:cNvSpPr>
              <a:spLocks noChangeAspect="1"/>
            </p:cNvSpPr>
            <p:nvPr>
              <p:custDataLst>
                <p:tags r:id="rId110"/>
              </p:custDataLst>
            </p:nvPr>
          </p:nvSpPr>
          <p:spPr>
            <a:xfrm>
              <a:off x="4334905" y="3282696"/>
              <a:ext cx="292608" cy="292608"/>
            </a:xfrm>
            <a:custGeom>
              <a:avLst/>
              <a:gdLst/>
              <a:ahLst/>
              <a:cxnLst/>
              <a:rect l="l" t="t" r="r" b="b"/>
              <a:pathLst>
                <a:path w="635000" h="635000">
                  <a:moveTo>
                    <a:pt x="317500" y="0"/>
                  </a:moveTo>
                  <a:arcTo wR="317500" hR="317500" stAng="16200000" swAng="12743999"/>
                  <a:lnTo>
                    <a:pt x="317500" y="317500"/>
                  </a:lnTo>
                  <a:close/>
                </a:path>
                <a:path w="635000" h="635000" fill="none">
                  <a:moveTo>
                    <a:pt x="147374" y="585574"/>
                  </a:moveTo>
                  <a:arcTo wR="317500" hR="317500" stAng="7343999" swAng="8856000"/>
                </a:path>
              </a:pathLst>
            </a:custGeom>
            <a:solidFill>
              <a:schemeClr val="tx1"/>
            </a:solidFill>
            <a:ln w="12700" cmpd="sng">
              <a:solidFill>
                <a:schemeClr val="tx1"/>
              </a:solidFill>
            </a:ln>
          </p:spPr>
          <p:txBody>
            <a:bodyPr/>
            <a:lstStyle/>
            <a:p>
              <a:endParaRPr lang="en-GB"/>
            </a:p>
          </p:txBody>
        </p:sp>
        <p:sp>
          <p:nvSpPr>
            <p:cNvPr id="352" name="Harvey 60/100 [60]" hidden="1">
              <a:extLst>
                <a:ext uri="{FF2B5EF4-FFF2-40B4-BE49-F238E27FC236}">
                  <a16:creationId xmlns:a16="http://schemas.microsoft.com/office/drawing/2014/main" id="{963F22A2-67F5-479F-A267-00B7E589211E}"/>
                </a:ext>
              </a:extLst>
            </p:cNvPr>
            <p:cNvSpPr>
              <a:spLocks noChangeAspect="1"/>
            </p:cNvSpPr>
            <p:nvPr>
              <p:custDataLst>
                <p:tags r:id="rId111"/>
              </p:custDataLst>
            </p:nvPr>
          </p:nvSpPr>
          <p:spPr>
            <a:xfrm>
              <a:off x="4334905" y="3282696"/>
              <a:ext cx="292608" cy="292608"/>
            </a:xfrm>
            <a:custGeom>
              <a:avLst/>
              <a:gdLst/>
              <a:ahLst/>
              <a:cxnLst/>
              <a:rect l="l" t="t" r="r" b="b"/>
              <a:pathLst>
                <a:path w="635000" h="635000">
                  <a:moveTo>
                    <a:pt x="317500" y="0"/>
                  </a:moveTo>
                  <a:arcTo wR="317500" hR="317500" stAng="16200000" swAng="12960000"/>
                  <a:lnTo>
                    <a:pt x="317500" y="317500"/>
                  </a:lnTo>
                  <a:close/>
                </a:path>
                <a:path w="635000" h="635000" fill="none">
                  <a:moveTo>
                    <a:pt x="130878" y="574362"/>
                  </a:moveTo>
                  <a:arcTo wR="317500" hR="317500" stAng="7560000" swAng="8640000"/>
                </a:path>
              </a:pathLst>
            </a:custGeom>
            <a:solidFill>
              <a:schemeClr val="tx1"/>
            </a:solidFill>
            <a:ln w="12700" cmpd="sng">
              <a:solidFill>
                <a:schemeClr val="tx1"/>
              </a:solidFill>
            </a:ln>
          </p:spPr>
          <p:txBody>
            <a:bodyPr/>
            <a:lstStyle/>
            <a:p>
              <a:endParaRPr lang="en-GB"/>
            </a:p>
          </p:txBody>
        </p:sp>
        <p:sp>
          <p:nvSpPr>
            <p:cNvPr id="353" name="Harvey 61/100 [61]" hidden="1">
              <a:extLst>
                <a:ext uri="{FF2B5EF4-FFF2-40B4-BE49-F238E27FC236}">
                  <a16:creationId xmlns:a16="http://schemas.microsoft.com/office/drawing/2014/main" id="{AE1F8010-20B1-46DF-A10B-7E9A934F43AD}"/>
                </a:ext>
              </a:extLst>
            </p:cNvPr>
            <p:cNvSpPr>
              <a:spLocks noChangeAspect="1"/>
            </p:cNvSpPr>
            <p:nvPr>
              <p:custDataLst>
                <p:tags r:id="rId112"/>
              </p:custDataLst>
            </p:nvPr>
          </p:nvSpPr>
          <p:spPr>
            <a:xfrm>
              <a:off x="4334905" y="3282696"/>
              <a:ext cx="292608" cy="292608"/>
            </a:xfrm>
            <a:custGeom>
              <a:avLst/>
              <a:gdLst/>
              <a:ahLst/>
              <a:cxnLst/>
              <a:rect l="l" t="t" r="r" b="b"/>
              <a:pathLst>
                <a:path w="635000" h="635000">
                  <a:moveTo>
                    <a:pt x="317500" y="0"/>
                  </a:moveTo>
                  <a:arcTo wR="317500" hR="317500" stAng="16200000" swAng="13176000"/>
                  <a:lnTo>
                    <a:pt x="317500" y="317500"/>
                  </a:lnTo>
                  <a:close/>
                </a:path>
                <a:path w="635000" h="635000" fill="none">
                  <a:moveTo>
                    <a:pt x="115117" y="562137"/>
                  </a:moveTo>
                  <a:arcTo wR="317500" hR="317500" stAng="7776000" swAng="8424000"/>
                </a:path>
              </a:pathLst>
            </a:custGeom>
            <a:solidFill>
              <a:schemeClr val="tx1"/>
            </a:solidFill>
            <a:ln w="12700" cmpd="sng">
              <a:solidFill>
                <a:schemeClr val="tx1"/>
              </a:solidFill>
            </a:ln>
          </p:spPr>
          <p:txBody>
            <a:bodyPr/>
            <a:lstStyle/>
            <a:p>
              <a:endParaRPr lang="en-GB"/>
            </a:p>
          </p:txBody>
        </p:sp>
        <p:sp>
          <p:nvSpPr>
            <p:cNvPr id="354" name="Harvey 62/100 [62]" hidden="1">
              <a:extLst>
                <a:ext uri="{FF2B5EF4-FFF2-40B4-BE49-F238E27FC236}">
                  <a16:creationId xmlns:a16="http://schemas.microsoft.com/office/drawing/2014/main" id="{FA6FFA92-1294-45EA-86D9-69F7ABCD1A94}"/>
                </a:ext>
              </a:extLst>
            </p:cNvPr>
            <p:cNvSpPr>
              <a:spLocks noChangeAspect="1"/>
            </p:cNvSpPr>
            <p:nvPr>
              <p:custDataLst>
                <p:tags r:id="rId113"/>
              </p:custDataLst>
            </p:nvPr>
          </p:nvSpPr>
          <p:spPr>
            <a:xfrm>
              <a:off x="4334905" y="3282696"/>
              <a:ext cx="292608" cy="292608"/>
            </a:xfrm>
            <a:custGeom>
              <a:avLst/>
              <a:gdLst/>
              <a:ahLst/>
              <a:cxnLst/>
              <a:rect l="l" t="t" r="r" b="b"/>
              <a:pathLst>
                <a:path w="635000" h="635000">
                  <a:moveTo>
                    <a:pt x="317500" y="0"/>
                  </a:moveTo>
                  <a:arcTo wR="317500" hR="317500" stAng="16200000" swAng="13392000"/>
                  <a:lnTo>
                    <a:pt x="317500" y="317500"/>
                  </a:lnTo>
                  <a:close/>
                </a:path>
                <a:path w="635000" h="635000" fill="none">
                  <a:moveTo>
                    <a:pt x="100156" y="548947"/>
                  </a:moveTo>
                  <a:arcTo wR="317500" hR="317500" stAng="7991999" swAng="8208000"/>
                </a:path>
              </a:pathLst>
            </a:custGeom>
            <a:solidFill>
              <a:schemeClr val="tx1"/>
            </a:solidFill>
            <a:ln w="12700" cmpd="sng">
              <a:solidFill>
                <a:schemeClr val="tx1"/>
              </a:solidFill>
            </a:ln>
          </p:spPr>
          <p:txBody>
            <a:bodyPr/>
            <a:lstStyle/>
            <a:p>
              <a:endParaRPr lang="en-GB"/>
            </a:p>
          </p:txBody>
        </p:sp>
        <p:sp>
          <p:nvSpPr>
            <p:cNvPr id="355" name="Harvey 63/100 [63]" hidden="1">
              <a:extLst>
                <a:ext uri="{FF2B5EF4-FFF2-40B4-BE49-F238E27FC236}">
                  <a16:creationId xmlns:a16="http://schemas.microsoft.com/office/drawing/2014/main" id="{11C29F4C-09F2-4212-B3B6-0966423BDA08}"/>
                </a:ext>
              </a:extLst>
            </p:cNvPr>
            <p:cNvSpPr>
              <a:spLocks noChangeAspect="1"/>
            </p:cNvSpPr>
            <p:nvPr>
              <p:custDataLst>
                <p:tags r:id="rId114"/>
              </p:custDataLst>
            </p:nvPr>
          </p:nvSpPr>
          <p:spPr>
            <a:xfrm>
              <a:off x="4334905" y="3282696"/>
              <a:ext cx="292608" cy="292608"/>
            </a:xfrm>
            <a:custGeom>
              <a:avLst/>
              <a:gdLst/>
              <a:ahLst/>
              <a:cxnLst/>
              <a:rect l="l" t="t" r="r" b="b"/>
              <a:pathLst>
                <a:path w="635000" h="635000">
                  <a:moveTo>
                    <a:pt x="317500" y="0"/>
                  </a:moveTo>
                  <a:arcTo wR="317500" hR="317500" stAng="16200000" swAng="13608000"/>
                  <a:lnTo>
                    <a:pt x="317500" y="317500"/>
                  </a:lnTo>
                  <a:close/>
                </a:path>
                <a:path w="635000" h="635000" fill="none">
                  <a:moveTo>
                    <a:pt x="86052" y="534843"/>
                  </a:moveTo>
                  <a:arcTo wR="317500" hR="317500" stAng="8208000" swAng="7991999"/>
                </a:path>
              </a:pathLst>
            </a:custGeom>
            <a:solidFill>
              <a:schemeClr val="tx1"/>
            </a:solidFill>
            <a:ln w="12700" cmpd="sng">
              <a:solidFill>
                <a:schemeClr val="tx1"/>
              </a:solidFill>
            </a:ln>
          </p:spPr>
          <p:txBody>
            <a:bodyPr/>
            <a:lstStyle/>
            <a:p>
              <a:endParaRPr lang="en-GB"/>
            </a:p>
          </p:txBody>
        </p:sp>
        <p:sp>
          <p:nvSpPr>
            <p:cNvPr id="356" name="Harvey 64/100 [64]" hidden="1">
              <a:extLst>
                <a:ext uri="{FF2B5EF4-FFF2-40B4-BE49-F238E27FC236}">
                  <a16:creationId xmlns:a16="http://schemas.microsoft.com/office/drawing/2014/main" id="{1C35CE35-9C66-41EC-80D0-E70A65D1170A}"/>
                </a:ext>
              </a:extLst>
            </p:cNvPr>
            <p:cNvSpPr>
              <a:spLocks noChangeAspect="1"/>
            </p:cNvSpPr>
            <p:nvPr>
              <p:custDataLst>
                <p:tags r:id="rId115"/>
              </p:custDataLst>
            </p:nvPr>
          </p:nvSpPr>
          <p:spPr>
            <a:xfrm>
              <a:off x="4334905" y="3282696"/>
              <a:ext cx="292608" cy="292608"/>
            </a:xfrm>
            <a:custGeom>
              <a:avLst/>
              <a:gdLst/>
              <a:ahLst/>
              <a:cxnLst/>
              <a:rect l="l" t="t" r="r" b="b"/>
              <a:pathLst>
                <a:path w="635000" h="635000">
                  <a:moveTo>
                    <a:pt x="317500" y="0"/>
                  </a:moveTo>
                  <a:arcTo wR="317500" hR="317500" stAng="16200000" swAng="13824000"/>
                  <a:lnTo>
                    <a:pt x="317500" y="317500"/>
                  </a:lnTo>
                  <a:close/>
                </a:path>
                <a:path w="635000" h="635000" fill="none">
                  <a:moveTo>
                    <a:pt x="72862" y="519882"/>
                  </a:moveTo>
                  <a:arcTo wR="317500" hR="317500" stAng="8424000" swAng="7776000"/>
                </a:path>
              </a:pathLst>
            </a:custGeom>
            <a:solidFill>
              <a:schemeClr val="tx1"/>
            </a:solidFill>
            <a:ln w="12700" cmpd="sng">
              <a:solidFill>
                <a:schemeClr val="tx1"/>
              </a:solidFill>
            </a:ln>
          </p:spPr>
          <p:txBody>
            <a:bodyPr/>
            <a:lstStyle/>
            <a:p>
              <a:endParaRPr lang="en-GB"/>
            </a:p>
          </p:txBody>
        </p:sp>
        <p:sp>
          <p:nvSpPr>
            <p:cNvPr id="357" name="Harvey 65/100 [65]" hidden="1">
              <a:extLst>
                <a:ext uri="{FF2B5EF4-FFF2-40B4-BE49-F238E27FC236}">
                  <a16:creationId xmlns:a16="http://schemas.microsoft.com/office/drawing/2014/main" id="{F91F3EC2-3C40-4355-93F9-84BD41E57D20}"/>
                </a:ext>
              </a:extLst>
            </p:cNvPr>
            <p:cNvSpPr>
              <a:spLocks noChangeAspect="1"/>
            </p:cNvSpPr>
            <p:nvPr>
              <p:custDataLst>
                <p:tags r:id="rId116"/>
              </p:custDataLst>
            </p:nvPr>
          </p:nvSpPr>
          <p:spPr>
            <a:xfrm>
              <a:off x="4334905" y="3282696"/>
              <a:ext cx="292608" cy="292608"/>
            </a:xfrm>
            <a:custGeom>
              <a:avLst/>
              <a:gdLst/>
              <a:ahLst/>
              <a:cxnLst/>
              <a:rect l="l" t="t" r="r" b="b"/>
              <a:pathLst>
                <a:path w="635000" h="635000">
                  <a:moveTo>
                    <a:pt x="317500" y="0"/>
                  </a:moveTo>
                  <a:arcTo wR="317500" hR="317500" stAng="16200000" swAng="14040000"/>
                  <a:lnTo>
                    <a:pt x="317500" y="317500"/>
                  </a:lnTo>
                  <a:close/>
                </a:path>
                <a:path w="635000" h="635000" fill="none">
                  <a:moveTo>
                    <a:pt x="60637" y="504121"/>
                  </a:moveTo>
                  <a:arcTo wR="317500" hR="317500" stAng="8640000" swAng="7559999"/>
                </a:path>
              </a:pathLst>
            </a:custGeom>
            <a:solidFill>
              <a:schemeClr val="tx1"/>
            </a:solidFill>
            <a:ln w="12700" cmpd="sng">
              <a:solidFill>
                <a:schemeClr val="tx1"/>
              </a:solidFill>
            </a:ln>
          </p:spPr>
          <p:txBody>
            <a:bodyPr/>
            <a:lstStyle/>
            <a:p>
              <a:endParaRPr lang="en-GB"/>
            </a:p>
          </p:txBody>
        </p:sp>
        <p:sp>
          <p:nvSpPr>
            <p:cNvPr id="358" name="Harvey 66/100 [66]" hidden="1">
              <a:extLst>
                <a:ext uri="{FF2B5EF4-FFF2-40B4-BE49-F238E27FC236}">
                  <a16:creationId xmlns:a16="http://schemas.microsoft.com/office/drawing/2014/main" id="{FB456F64-CF4E-4FDD-B126-AA9F4DEE1EE4}"/>
                </a:ext>
              </a:extLst>
            </p:cNvPr>
            <p:cNvSpPr>
              <a:spLocks noChangeAspect="1"/>
            </p:cNvSpPr>
            <p:nvPr>
              <p:custDataLst>
                <p:tags r:id="rId117"/>
              </p:custDataLst>
            </p:nvPr>
          </p:nvSpPr>
          <p:spPr>
            <a:xfrm>
              <a:off x="4334905" y="3282696"/>
              <a:ext cx="292608" cy="292608"/>
            </a:xfrm>
            <a:custGeom>
              <a:avLst/>
              <a:gdLst/>
              <a:ahLst/>
              <a:cxnLst/>
              <a:rect l="l" t="t" r="r" b="b"/>
              <a:pathLst>
                <a:path w="635000" h="635000">
                  <a:moveTo>
                    <a:pt x="317500" y="0"/>
                  </a:moveTo>
                  <a:arcTo wR="317500" hR="317500" stAng="16200000" swAng="14256000"/>
                  <a:lnTo>
                    <a:pt x="317500" y="317500"/>
                  </a:lnTo>
                  <a:close/>
                </a:path>
                <a:path w="635000" h="635000" fill="none">
                  <a:moveTo>
                    <a:pt x="49425" y="487625"/>
                  </a:moveTo>
                  <a:arcTo wR="317500" hR="317500" stAng="8856000" swAng="7343999"/>
                </a:path>
              </a:pathLst>
            </a:custGeom>
            <a:solidFill>
              <a:schemeClr val="tx1"/>
            </a:solidFill>
            <a:ln w="12700" cmpd="sng">
              <a:solidFill>
                <a:schemeClr val="tx1"/>
              </a:solidFill>
            </a:ln>
          </p:spPr>
          <p:txBody>
            <a:bodyPr/>
            <a:lstStyle/>
            <a:p>
              <a:endParaRPr lang="en-GB"/>
            </a:p>
          </p:txBody>
        </p:sp>
        <p:sp>
          <p:nvSpPr>
            <p:cNvPr id="359" name="Harvey 67/100 [67]" hidden="1">
              <a:extLst>
                <a:ext uri="{FF2B5EF4-FFF2-40B4-BE49-F238E27FC236}">
                  <a16:creationId xmlns:a16="http://schemas.microsoft.com/office/drawing/2014/main" id="{65DEA3F0-55FD-4C95-B1E5-5D79419AE547}"/>
                </a:ext>
              </a:extLst>
            </p:cNvPr>
            <p:cNvSpPr>
              <a:spLocks noChangeAspect="1"/>
            </p:cNvSpPr>
            <p:nvPr>
              <p:custDataLst>
                <p:tags r:id="rId118"/>
              </p:custDataLst>
            </p:nvPr>
          </p:nvSpPr>
          <p:spPr>
            <a:xfrm>
              <a:off x="4334905" y="3282696"/>
              <a:ext cx="292608" cy="292608"/>
            </a:xfrm>
            <a:custGeom>
              <a:avLst/>
              <a:gdLst/>
              <a:ahLst/>
              <a:cxnLst/>
              <a:rect l="l" t="t" r="r" b="b"/>
              <a:pathLst>
                <a:path w="635000" h="635000">
                  <a:moveTo>
                    <a:pt x="317500" y="0"/>
                  </a:moveTo>
                  <a:arcTo wR="317500" hR="317500" stAng="16200000" swAng="14472000"/>
                  <a:lnTo>
                    <a:pt x="317500" y="317500"/>
                  </a:lnTo>
                  <a:close/>
                </a:path>
                <a:path w="635000" h="635000" fill="none">
                  <a:moveTo>
                    <a:pt x="39272" y="470456"/>
                  </a:moveTo>
                  <a:arcTo wR="317500" hR="317500" stAng="9072000" swAng="7127999"/>
                </a:path>
              </a:pathLst>
            </a:custGeom>
            <a:solidFill>
              <a:schemeClr val="tx1"/>
            </a:solidFill>
            <a:ln w="12700" cmpd="sng">
              <a:solidFill>
                <a:schemeClr val="tx1"/>
              </a:solidFill>
            </a:ln>
          </p:spPr>
          <p:txBody>
            <a:bodyPr/>
            <a:lstStyle/>
            <a:p>
              <a:endParaRPr lang="en-GB"/>
            </a:p>
          </p:txBody>
        </p:sp>
        <p:sp>
          <p:nvSpPr>
            <p:cNvPr id="360" name="Harvey 68/100 [68]" hidden="1">
              <a:extLst>
                <a:ext uri="{FF2B5EF4-FFF2-40B4-BE49-F238E27FC236}">
                  <a16:creationId xmlns:a16="http://schemas.microsoft.com/office/drawing/2014/main" id="{D25FC1F1-E279-4BAA-9F30-C1BA6C14B223}"/>
                </a:ext>
              </a:extLst>
            </p:cNvPr>
            <p:cNvSpPr>
              <a:spLocks noChangeAspect="1"/>
            </p:cNvSpPr>
            <p:nvPr>
              <p:custDataLst>
                <p:tags r:id="rId119"/>
              </p:custDataLst>
            </p:nvPr>
          </p:nvSpPr>
          <p:spPr>
            <a:xfrm>
              <a:off x="4334905" y="3282696"/>
              <a:ext cx="292608" cy="292608"/>
            </a:xfrm>
            <a:custGeom>
              <a:avLst/>
              <a:gdLst/>
              <a:ahLst/>
              <a:cxnLst/>
              <a:rect l="l" t="t" r="r" b="b"/>
              <a:pathLst>
                <a:path w="635000" h="635000">
                  <a:moveTo>
                    <a:pt x="317500" y="0"/>
                  </a:moveTo>
                  <a:arcTo wR="317500" hR="317500" stAng="16200000" swAng="14688000"/>
                  <a:lnTo>
                    <a:pt x="317500" y="317500"/>
                  </a:lnTo>
                  <a:close/>
                </a:path>
                <a:path w="635000" h="635000" fill="none">
                  <a:moveTo>
                    <a:pt x="30217" y="452684"/>
                  </a:moveTo>
                  <a:arcTo wR="317500" hR="317500" stAng="9288000" swAng="6911999"/>
                </a:path>
              </a:pathLst>
            </a:custGeom>
            <a:solidFill>
              <a:schemeClr val="tx1"/>
            </a:solidFill>
            <a:ln w="12700" cmpd="sng">
              <a:solidFill>
                <a:schemeClr val="tx1"/>
              </a:solidFill>
            </a:ln>
          </p:spPr>
          <p:txBody>
            <a:bodyPr/>
            <a:lstStyle/>
            <a:p>
              <a:endParaRPr lang="en-GB"/>
            </a:p>
          </p:txBody>
        </p:sp>
        <p:sp>
          <p:nvSpPr>
            <p:cNvPr id="361" name="Harvey 69/100 [69]" hidden="1">
              <a:extLst>
                <a:ext uri="{FF2B5EF4-FFF2-40B4-BE49-F238E27FC236}">
                  <a16:creationId xmlns:a16="http://schemas.microsoft.com/office/drawing/2014/main" id="{08058A90-D0AA-4590-86C3-751856D71E1F}"/>
                </a:ext>
              </a:extLst>
            </p:cNvPr>
            <p:cNvSpPr>
              <a:spLocks noChangeAspect="1"/>
            </p:cNvSpPr>
            <p:nvPr>
              <p:custDataLst>
                <p:tags r:id="rId120"/>
              </p:custDataLst>
            </p:nvPr>
          </p:nvSpPr>
          <p:spPr>
            <a:xfrm>
              <a:off x="4334905" y="3282696"/>
              <a:ext cx="292608" cy="292608"/>
            </a:xfrm>
            <a:custGeom>
              <a:avLst/>
              <a:gdLst/>
              <a:ahLst/>
              <a:cxnLst/>
              <a:rect l="l" t="t" r="r" b="b"/>
              <a:pathLst>
                <a:path w="635000" h="635000">
                  <a:moveTo>
                    <a:pt x="317500" y="0"/>
                  </a:moveTo>
                  <a:arcTo wR="317500" hR="317500" stAng="16200000" swAng="14903999"/>
                  <a:lnTo>
                    <a:pt x="317500" y="317500"/>
                  </a:lnTo>
                  <a:close/>
                </a:path>
                <a:path w="635000" h="635000" fill="none">
                  <a:moveTo>
                    <a:pt x="22295" y="434379"/>
                  </a:moveTo>
                  <a:arcTo wR="317500" hR="317500" stAng="9503999" swAng="6696000"/>
                </a:path>
              </a:pathLst>
            </a:custGeom>
            <a:solidFill>
              <a:schemeClr val="tx1"/>
            </a:solidFill>
            <a:ln w="12700" cmpd="sng">
              <a:solidFill>
                <a:schemeClr val="tx1"/>
              </a:solidFill>
            </a:ln>
          </p:spPr>
          <p:txBody>
            <a:bodyPr/>
            <a:lstStyle/>
            <a:p>
              <a:endParaRPr lang="en-GB"/>
            </a:p>
          </p:txBody>
        </p:sp>
        <p:sp>
          <p:nvSpPr>
            <p:cNvPr id="362" name="Harvey 70/100 [70]" hidden="1">
              <a:extLst>
                <a:ext uri="{FF2B5EF4-FFF2-40B4-BE49-F238E27FC236}">
                  <a16:creationId xmlns:a16="http://schemas.microsoft.com/office/drawing/2014/main" id="{30399012-5413-4F7B-8A20-D221615B4CF8}"/>
                </a:ext>
              </a:extLst>
            </p:cNvPr>
            <p:cNvSpPr>
              <a:spLocks noChangeAspect="1"/>
            </p:cNvSpPr>
            <p:nvPr>
              <p:custDataLst>
                <p:tags r:id="rId121"/>
              </p:custDataLst>
            </p:nvPr>
          </p:nvSpPr>
          <p:spPr>
            <a:xfrm>
              <a:off x="4334905" y="3282696"/>
              <a:ext cx="292608" cy="292608"/>
            </a:xfrm>
            <a:custGeom>
              <a:avLst/>
              <a:gdLst/>
              <a:ahLst/>
              <a:cxnLst/>
              <a:rect l="l" t="t" r="r" b="b"/>
              <a:pathLst>
                <a:path w="635000" h="635000">
                  <a:moveTo>
                    <a:pt x="317500" y="0"/>
                  </a:moveTo>
                  <a:arcTo wR="317500" hR="317500" stAng="16200000" swAng="15119999"/>
                  <a:lnTo>
                    <a:pt x="317500" y="317500"/>
                  </a:lnTo>
                  <a:close/>
                </a:path>
                <a:path w="635000" h="635000" fill="none">
                  <a:moveTo>
                    <a:pt x="15539" y="415612"/>
                  </a:moveTo>
                  <a:arcTo wR="317500" hR="317500" stAng="9719999" swAng="6480000"/>
                </a:path>
              </a:pathLst>
            </a:custGeom>
            <a:solidFill>
              <a:schemeClr val="tx1"/>
            </a:solidFill>
            <a:ln w="12700" cmpd="sng">
              <a:solidFill>
                <a:schemeClr val="tx1"/>
              </a:solidFill>
            </a:ln>
          </p:spPr>
          <p:txBody>
            <a:bodyPr/>
            <a:lstStyle/>
            <a:p>
              <a:endParaRPr lang="en-GB"/>
            </a:p>
          </p:txBody>
        </p:sp>
        <p:sp>
          <p:nvSpPr>
            <p:cNvPr id="363" name="Harvey 71/100 [71]" hidden="1">
              <a:extLst>
                <a:ext uri="{FF2B5EF4-FFF2-40B4-BE49-F238E27FC236}">
                  <a16:creationId xmlns:a16="http://schemas.microsoft.com/office/drawing/2014/main" id="{554882C0-D6DD-4362-8355-6F32F9A43E10}"/>
                </a:ext>
              </a:extLst>
            </p:cNvPr>
            <p:cNvSpPr>
              <a:spLocks noChangeAspect="1"/>
            </p:cNvSpPr>
            <p:nvPr>
              <p:custDataLst>
                <p:tags r:id="rId122"/>
              </p:custDataLst>
            </p:nvPr>
          </p:nvSpPr>
          <p:spPr>
            <a:xfrm>
              <a:off x="4334905" y="3282696"/>
              <a:ext cx="292608" cy="292608"/>
            </a:xfrm>
            <a:custGeom>
              <a:avLst/>
              <a:gdLst/>
              <a:ahLst/>
              <a:cxnLst/>
              <a:rect l="l" t="t" r="r" b="b"/>
              <a:pathLst>
                <a:path w="635000" h="635000">
                  <a:moveTo>
                    <a:pt x="317500" y="0"/>
                  </a:moveTo>
                  <a:arcTo wR="317500" hR="317500" stAng="16200000" swAng="15336000"/>
                  <a:lnTo>
                    <a:pt x="317500" y="317500"/>
                  </a:lnTo>
                  <a:close/>
                </a:path>
                <a:path w="635000" h="635000" fill="none">
                  <a:moveTo>
                    <a:pt x="9974" y="396459"/>
                  </a:moveTo>
                  <a:arcTo wR="317500" hR="317500" stAng="9936000" swAng="6264000"/>
                </a:path>
              </a:pathLst>
            </a:custGeom>
            <a:solidFill>
              <a:schemeClr val="tx1"/>
            </a:solidFill>
            <a:ln w="12700" cmpd="sng">
              <a:solidFill>
                <a:schemeClr val="tx1"/>
              </a:solidFill>
            </a:ln>
          </p:spPr>
          <p:txBody>
            <a:bodyPr/>
            <a:lstStyle/>
            <a:p>
              <a:endParaRPr lang="en-GB"/>
            </a:p>
          </p:txBody>
        </p:sp>
        <p:sp>
          <p:nvSpPr>
            <p:cNvPr id="364" name="Harvey 72/100 [72]" hidden="1">
              <a:extLst>
                <a:ext uri="{FF2B5EF4-FFF2-40B4-BE49-F238E27FC236}">
                  <a16:creationId xmlns:a16="http://schemas.microsoft.com/office/drawing/2014/main" id="{FF4C9086-1402-4979-81B8-2B547901682B}"/>
                </a:ext>
              </a:extLst>
            </p:cNvPr>
            <p:cNvSpPr>
              <a:spLocks noChangeAspect="1"/>
            </p:cNvSpPr>
            <p:nvPr>
              <p:custDataLst>
                <p:tags r:id="rId123"/>
              </p:custDataLst>
            </p:nvPr>
          </p:nvSpPr>
          <p:spPr>
            <a:xfrm>
              <a:off x="4334905" y="3282696"/>
              <a:ext cx="292608" cy="292608"/>
            </a:xfrm>
            <a:custGeom>
              <a:avLst/>
              <a:gdLst/>
              <a:ahLst/>
              <a:cxnLst/>
              <a:rect l="l" t="t" r="r" b="b"/>
              <a:pathLst>
                <a:path w="635000" h="635000">
                  <a:moveTo>
                    <a:pt x="317500" y="0"/>
                  </a:moveTo>
                  <a:arcTo wR="317500" hR="317500" stAng="16200000" swAng="15552000"/>
                  <a:lnTo>
                    <a:pt x="317500" y="317500"/>
                  </a:lnTo>
                  <a:close/>
                </a:path>
                <a:path w="635000" h="635000" fill="none">
                  <a:moveTo>
                    <a:pt x="5623" y="376993"/>
                  </a:moveTo>
                  <a:arcTo wR="317500" hR="317500" stAng="10152000" swAng="6048000"/>
                </a:path>
              </a:pathLst>
            </a:custGeom>
            <a:solidFill>
              <a:schemeClr val="tx1"/>
            </a:solidFill>
            <a:ln w="12700" cmpd="sng">
              <a:solidFill>
                <a:schemeClr val="tx1"/>
              </a:solidFill>
            </a:ln>
          </p:spPr>
          <p:txBody>
            <a:bodyPr/>
            <a:lstStyle/>
            <a:p>
              <a:endParaRPr lang="en-GB"/>
            </a:p>
          </p:txBody>
        </p:sp>
        <p:sp>
          <p:nvSpPr>
            <p:cNvPr id="365" name="Harvey 73/100 [73]" hidden="1">
              <a:extLst>
                <a:ext uri="{FF2B5EF4-FFF2-40B4-BE49-F238E27FC236}">
                  <a16:creationId xmlns:a16="http://schemas.microsoft.com/office/drawing/2014/main" id="{83FD359B-20B6-490C-952D-6F555643A6A7}"/>
                </a:ext>
              </a:extLst>
            </p:cNvPr>
            <p:cNvSpPr>
              <a:spLocks noChangeAspect="1"/>
            </p:cNvSpPr>
            <p:nvPr>
              <p:custDataLst>
                <p:tags r:id="rId124"/>
              </p:custDataLst>
            </p:nvPr>
          </p:nvSpPr>
          <p:spPr>
            <a:xfrm>
              <a:off x="4334905" y="3282696"/>
              <a:ext cx="292608" cy="292608"/>
            </a:xfrm>
            <a:custGeom>
              <a:avLst/>
              <a:gdLst/>
              <a:ahLst/>
              <a:cxnLst/>
              <a:rect l="l" t="t" r="r" b="b"/>
              <a:pathLst>
                <a:path w="635000" h="635000">
                  <a:moveTo>
                    <a:pt x="317500" y="0"/>
                  </a:moveTo>
                  <a:arcTo wR="317500" hR="317500" stAng="16200000" swAng="15768000"/>
                  <a:lnTo>
                    <a:pt x="317500" y="317500"/>
                  </a:lnTo>
                  <a:close/>
                </a:path>
                <a:path w="635000" h="635000" fill="none">
                  <a:moveTo>
                    <a:pt x="2503" y="357293"/>
                  </a:moveTo>
                  <a:arcTo wR="317500" hR="317500" stAng="10368000" swAng="5832000"/>
                </a:path>
              </a:pathLst>
            </a:custGeom>
            <a:solidFill>
              <a:schemeClr val="tx1"/>
            </a:solidFill>
            <a:ln w="12700" cmpd="sng">
              <a:solidFill>
                <a:schemeClr val="tx1"/>
              </a:solidFill>
            </a:ln>
          </p:spPr>
          <p:txBody>
            <a:bodyPr/>
            <a:lstStyle/>
            <a:p>
              <a:endParaRPr lang="en-GB"/>
            </a:p>
          </p:txBody>
        </p:sp>
        <p:sp>
          <p:nvSpPr>
            <p:cNvPr id="366" name="Harvey 74/100 [74]" hidden="1">
              <a:extLst>
                <a:ext uri="{FF2B5EF4-FFF2-40B4-BE49-F238E27FC236}">
                  <a16:creationId xmlns:a16="http://schemas.microsoft.com/office/drawing/2014/main" id="{31A1368E-2623-49B6-9EE3-83DF4587024F}"/>
                </a:ext>
              </a:extLst>
            </p:cNvPr>
            <p:cNvSpPr>
              <a:spLocks noChangeAspect="1"/>
            </p:cNvSpPr>
            <p:nvPr>
              <p:custDataLst>
                <p:tags r:id="rId125"/>
              </p:custDataLst>
            </p:nvPr>
          </p:nvSpPr>
          <p:spPr>
            <a:xfrm>
              <a:off x="4334905" y="3282696"/>
              <a:ext cx="292608" cy="292608"/>
            </a:xfrm>
            <a:custGeom>
              <a:avLst/>
              <a:gdLst/>
              <a:ahLst/>
              <a:cxnLst/>
              <a:rect l="l" t="t" r="r" b="b"/>
              <a:pathLst>
                <a:path w="635000" h="635000">
                  <a:moveTo>
                    <a:pt x="317500" y="0"/>
                  </a:moveTo>
                  <a:arcTo wR="317500" hR="317500" stAng="16200000" swAng="15983999"/>
                  <a:lnTo>
                    <a:pt x="317500" y="317500"/>
                  </a:lnTo>
                  <a:close/>
                </a:path>
                <a:path w="635000" h="635000" fill="none">
                  <a:moveTo>
                    <a:pt x="626" y="337435"/>
                  </a:moveTo>
                  <a:arcTo wR="317500" hR="317500" stAng="10583999" swAng="5616000"/>
                </a:path>
              </a:pathLst>
            </a:custGeom>
            <a:solidFill>
              <a:schemeClr val="tx1"/>
            </a:solidFill>
            <a:ln w="12700" cmpd="sng">
              <a:solidFill>
                <a:schemeClr val="tx1"/>
              </a:solidFill>
            </a:ln>
          </p:spPr>
          <p:txBody>
            <a:bodyPr/>
            <a:lstStyle/>
            <a:p>
              <a:endParaRPr lang="en-GB"/>
            </a:p>
          </p:txBody>
        </p:sp>
        <p:sp>
          <p:nvSpPr>
            <p:cNvPr id="367" name="Harvey 75/100 [75]" hidden="1">
              <a:extLst>
                <a:ext uri="{FF2B5EF4-FFF2-40B4-BE49-F238E27FC236}">
                  <a16:creationId xmlns:a16="http://schemas.microsoft.com/office/drawing/2014/main" id="{17C6802A-F099-40DF-B31C-7D84742AD4CD}"/>
                </a:ext>
              </a:extLst>
            </p:cNvPr>
            <p:cNvSpPr>
              <a:spLocks noChangeAspect="1"/>
            </p:cNvSpPr>
            <p:nvPr>
              <p:custDataLst>
                <p:tags r:id="rId126"/>
              </p:custDataLst>
            </p:nvPr>
          </p:nvSpPr>
          <p:spPr>
            <a:xfrm>
              <a:off x="4334905" y="3282696"/>
              <a:ext cx="292608" cy="292608"/>
            </a:xfrm>
            <a:custGeom>
              <a:avLst/>
              <a:gdLst/>
              <a:ahLst/>
              <a:cxnLst/>
              <a:rect l="l" t="t" r="r" b="b"/>
              <a:pathLst>
                <a:path w="635000" h="635000">
                  <a:moveTo>
                    <a:pt x="317500" y="0"/>
                  </a:moveTo>
                  <a:arcTo wR="317500" hR="317500" stAng="16200000" swAng="16200000"/>
                  <a:lnTo>
                    <a:pt x="317500" y="317500"/>
                  </a:lnTo>
                  <a:close/>
                </a:path>
                <a:path w="635000" h="635000" fill="none">
                  <a:moveTo>
                    <a:pt x="0" y="317500"/>
                  </a:moveTo>
                  <a:arcTo wR="317500" hR="317500" stAng="10800000" swAng="5400000"/>
                </a:path>
              </a:pathLst>
            </a:custGeom>
            <a:solidFill>
              <a:schemeClr val="tx1"/>
            </a:solidFill>
            <a:ln w="12700" cmpd="sng">
              <a:solidFill>
                <a:schemeClr val="tx1"/>
              </a:solidFill>
            </a:ln>
          </p:spPr>
          <p:txBody>
            <a:bodyPr/>
            <a:lstStyle/>
            <a:p>
              <a:endParaRPr lang="en-GB"/>
            </a:p>
          </p:txBody>
        </p:sp>
        <p:sp>
          <p:nvSpPr>
            <p:cNvPr id="368" name="Harvey 76/100 [76]" hidden="1">
              <a:extLst>
                <a:ext uri="{FF2B5EF4-FFF2-40B4-BE49-F238E27FC236}">
                  <a16:creationId xmlns:a16="http://schemas.microsoft.com/office/drawing/2014/main" id="{F21FCA2E-5E13-4823-B61B-6B7A900F1329}"/>
                </a:ext>
              </a:extLst>
            </p:cNvPr>
            <p:cNvSpPr>
              <a:spLocks noChangeAspect="1"/>
            </p:cNvSpPr>
            <p:nvPr>
              <p:custDataLst>
                <p:tags r:id="rId127"/>
              </p:custDataLst>
            </p:nvPr>
          </p:nvSpPr>
          <p:spPr>
            <a:xfrm>
              <a:off x="4334905" y="3282696"/>
              <a:ext cx="292608" cy="292608"/>
            </a:xfrm>
            <a:custGeom>
              <a:avLst/>
              <a:gdLst/>
              <a:ahLst/>
              <a:cxnLst/>
              <a:rect l="l" t="t" r="r" b="b"/>
              <a:pathLst>
                <a:path w="635000" h="635000">
                  <a:moveTo>
                    <a:pt x="317500" y="0"/>
                  </a:moveTo>
                  <a:arcTo wR="317500" hR="317500" stAng="16200000" swAng="16416000"/>
                  <a:lnTo>
                    <a:pt x="317500" y="317500"/>
                  </a:lnTo>
                  <a:close/>
                </a:path>
                <a:path w="635000" h="635000" fill="none">
                  <a:moveTo>
                    <a:pt x="626" y="297564"/>
                  </a:moveTo>
                  <a:arcTo wR="317500" hR="317500" stAng="11016000" swAng="5183999"/>
                </a:path>
              </a:pathLst>
            </a:custGeom>
            <a:solidFill>
              <a:schemeClr val="tx1"/>
            </a:solidFill>
            <a:ln w="12700" cmpd="sng">
              <a:solidFill>
                <a:schemeClr val="tx1"/>
              </a:solidFill>
            </a:ln>
          </p:spPr>
          <p:txBody>
            <a:bodyPr/>
            <a:lstStyle/>
            <a:p>
              <a:endParaRPr lang="en-GB"/>
            </a:p>
          </p:txBody>
        </p:sp>
        <p:sp>
          <p:nvSpPr>
            <p:cNvPr id="369" name="Harvey 77/100 [77]" hidden="1">
              <a:extLst>
                <a:ext uri="{FF2B5EF4-FFF2-40B4-BE49-F238E27FC236}">
                  <a16:creationId xmlns:a16="http://schemas.microsoft.com/office/drawing/2014/main" id="{0A162912-B8F6-4DCA-ACAF-C7B456760B53}"/>
                </a:ext>
              </a:extLst>
            </p:cNvPr>
            <p:cNvSpPr>
              <a:spLocks noChangeAspect="1"/>
            </p:cNvSpPr>
            <p:nvPr>
              <p:custDataLst>
                <p:tags r:id="rId128"/>
              </p:custDataLst>
            </p:nvPr>
          </p:nvSpPr>
          <p:spPr>
            <a:xfrm>
              <a:off x="4334905" y="3282696"/>
              <a:ext cx="292608" cy="292608"/>
            </a:xfrm>
            <a:custGeom>
              <a:avLst/>
              <a:gdLst/>
              <a:ahLst/>
              <a:cxnLst/>
              <a:rect l="l" t="t" r="r" b="b"/>
              <a:pathLst>
                <a:path w="635000" h="635000">
                  <a:moveTo>
                    <a:pt x="317500" y="0"/>
                  </a:moveTo>
                  <a:arcTo wR="317500" hR="317500" stAng="16200000" swAng="16632000"/>
                  <a:lnTo>
                    <a:pt x="317500" y="317500"/>
                  </a:lnTo>
                  <a:close/>
                </a:path>
                <a:path w="635000" h="635000" fill="none">
                  <a:moveTo>
                    <a:pt x="2503" y="277706"/>
                  </a:moveTo>
                  <a:arcTo wR="317500" hR="317500" stAng="11232000" swAng="4968000"/>
                </a:path>
              </a:pathLst>
            </a:custGeom>
            <a:solidFill>
              <a:schemeClr val="tx1"/>
            </a:solidFill>
            <a:ln w="12700" cmpd="sng">
              <a:solidFill>
                <a:schemeClr val="tx1"/>
              </a:solidFill>
            </a:ln>
          </p:spPr>
          <p:txBody>
            <a:bodyPr/>
            <a:lstStyle/>
            <a:p>
              <a:endParaRPr lang="en-GB"/>
            </a:p>
          </p:txBody>
        </p:sp>
        <p:sp>
          <p:nvSpPr>
            <p:cNvPr id="370" name="Harvey 78/100 [78]" hidden="1">
              <a:extLst>
                <a:ext uri="{FF2B5EF4-FFF2-40B4-BE49-F238E27FC236}">
                  <a16:creationId xmlns:a16="http://schemas.microsoft.com/office/drawing/2014/main" id="{9827F1F2-A53C-4935-80AE-255E49E90E8E}"/>
                </a:ext>
              </a:extLst>
            </p:cNvPr>
            <p:cNvSpPr>
              <a:spLocks noChangeAspect="1"/>
            </p:cNvSpPr>
            <p:nvPr>
              <p:custDataLst>
                <p:tags r:id="rId129"/>
              </p:custDataLst>
            </p:nvPr>
          </p:nvSpPr>
          <p:spPr>
            <a:xfrm>
              <a:off x="4334905" y="3282696"/>
              <a:ext cx="292608" cy="292608"/>
            </a:xfrm>
            <a:custGeom>
              <a:avLst/>
              <a:gdLst/>
              <a:ahLst/>
              <a:cxnLst/>
              <a:rect l="l" t="t" r="r" b="b"/>
              <a:pathLst>
                <a:path w="635000" h="635000">
                  <a:moveTo>
                    <a:pt x="317500" y="0"/>
                  </a:moveTo>
                  <a:arcTo wR="317500" hR="317500" stAng="16200000" swAng="16848000"/>
                  <a:lnTo>
                    <a:pt x="317500" y="317500"/>
                  </a:lnTo>
                  <a:close/>
                </a:path>
                <a:path w="635000" h="635000" fill="none">
                  <a:moveTo>
                    <a:pt x="5623" y="258006"/>
                  </a:moveTo>
                  <a:arcTo wR="317500" hR="317500" stAng="11448000" swAng="4751999"/>
                </a:path>
              </a:pathLst>
            </a:custGeom>
            <a:solidFill>
              <a:schemeClr val="tx1"/>
            </a:solidFill>
            <a:ln w="12700" cmpd="sng">
              <a:solidFill>
                <a:schemeClr val="tx1"/>
              </a:solidFill>
            </a:ln>
          </p:spPr>
          <p:txBody>
            <a:bodyPr/>
            <a:lstStyle/>
            <a:p>
              <a:endParaRPr lang="en-GB"/>
            </a:p>
          </p:txBody>
        </p:sp>
        <p:sp>
          <p:nvSpPr>
            <p:cNvPr id="371" name="Harvey 79/100 [79]" hidden="1">
              <a:extLst>
                <a:ext uri="{FF2B5EF4-FFF2-40B4-BE49-F238E27FC236}">
                  <a16:creationId xmlns:a16="http://schemas.microsoft.com/office/drawing/2014/main" id="{66284E55-A52C-4129-A180-D1F8EE0F8A99}"/>
                </a:ext>
              </a:extLst>
            </p:cNvPr>
            <p:cNvSpPr>
              <a:spLocks noChangeAspect="1"/>
            </p:cNvSpPr>
            <p:nvPr>
              <p:custDataLst>
                <p:tags r:id="rId130"/>
              </p:custDataLst>
            </p:nvPr>
          </p:nvSpPr>
          <p:spPr>
            <a:xfrm>
              <a:off x="4334905" y="3282696"/>
              <a:ext cx="292608" cy="292608"/>
            </a:xfrm>
            <a:custGeom>
              <a:avLst/>
              <a:gdLst/>
              <a:ahLst/>
              <a:cxnLst/>
              <a:rect l="l" t="t" r="r" b="b"/>
              <a:pathLst>
                <a:path w="635000" h="635000">
                  <a:moveTo>
                    <a:pt x="317500" y="0"/>
                  </a:moveTo>
                  <a:arcTo wR="317500" hR="317500" stAng="16200000" swAng="17064000"/>
                  <a:lnTo>
                    <a:pt x="317500" y="317500"/>
                  </a:lnTo>
                  <a:close/>
                </a:path>
                <a:path w="635000" h="635000" fill="none">
                  <a:moveTo>
                    <a:pt x="9974" y="238540"/>
                  </a:moveTo>
                  <a:arcTo wR="317500" hR="317500" stAng="11664000" swAng="4536000"/>
                </a:path>
              </a:pathLst>
            </a:custGeom>
            <a:solidFill>
              <a:schemeClr val="tx1"/>
            </a:solidFill>
            <a:ln w="12700" cmpd="sng">
              <a:solidFill>
                <a:schemeClr val="tx1"/>
              </a:solidFill>
            </a:ln>
          </p:spPr>
          <p:txBody>
            <a:bodyPr/>
            <a:lstStyle/>
            <a:p>
              <a:endParaRPr lang="en-GB"/>
            </a:p>
          </p:txBody>
        </p:sp>
        <p:sp>
          <p:nvSpPr>
            <p:cNvPr id="372" name="Harvey 80/100 [80]" hidden="1">
              <a:extLst>
                <a:ext uri="{FF2B5EF4-FFF2-40B4-BE49-F238E27FC236}">
                  <a16:creationId xmlns:a16="http://schemas.microsoft.com/office/drawing/2014/main" id="{86B529DC-56F3-4068-B11F-682AFBC179AD}"/>
                </a:ext>
              </a:extLst>
            </p:cNvPr>
            <p:cNvSpPr>
              <a:spLocks noChangeAspect="1"/>
            </p:cNvSpPr>
            <p:nvPr>
              <p:custDataLst>
                <p:tags r:id="rId131"/>
              </p:custDataLst>
            </p:nvPr>
          </p:nvSpPr>
          <p:spPr>
            <a:xfrm>
              <a:off x="4334905" y="3282696"/>
              <a:ext cx="292608" cy="292608"/>
            </a:xfrm>
            <a:custGeom>
              <a:avLst/>
              <a:gdLst/>
              <a:ahLst/>
              <a:cxnLst/>
              <a:rect l="l" t="t" r="r" b="b"/>
              <a:pathLst>
                <a:path w="635000" h="635000">
                  <a:moveTo>
                    <a:pt x="317500" y="0"/>
                  </a:moveTo>
                  <a:arcTo wR="317500" hR="317500" stAng="16200000" swAng="17280000"/>
                  <a:lnTo>
                    <a:pt x="317500" y="317500"/>
                  </a:lnTo>
                  <a:close/>
                </a:path>
                <a:path w="635000" h="635000" fill="none">
                  <a:moveTo>
                    <a:pt x="15539" y="219387"/>
                  </a:moveTo>
                  <a:arcTo wR="317500" hR="317500" stAng="11880000" swAng="4319999"/>
                </a:path>
              </a:pathLst>
            </a:custGeom>
            <a:solidFill>
              <a:schemeClr val="tx1"/>
            </a:solidFill>
            <a:ln w="12700" cmpd="sng">
              <a:solidFill>
                <a:schemeClr val="tx1"/>
              </a:solidFill>
            </a:ln>
          </p:spPr>
          <p:txBody>
            <a:bodyPr/>
            <a:lstStyle/>
            <a:p>
              <a:endParaRPr lang="en-GB"/>
            </a:p>
          </p:txBody>
        </p:sp>
        <p:sp>
          <p:nvSpPr>
            <p:cNvPr id="373" name="Harvey 81/100 [81]" hidden="1">
              <a:extLst>
                <a:ext uri="{FF2B5EF4-FFF2-40B4-BE49-F238E27FC236}">
                  <a16:creationId xmlns:a16="http://schemas.microsoft.com/office/drawing/2014/main" id="{5AAB942B-4AB8-43C2-AA56-80DD9BE2E9EE}"/>
                </a:ext>
              </a:extLst>
            </p:cNvPr>
            <p:cNvSpPr>
              <a:spLocks noChangeAspect="1"/>
            </p:cNvSpPr>
            <p:nvPr>
              <p:custDataLst>
                <p:tags r:id="rId132"/>
              </p:custDataLst>
            </p:nvPr>
          </p:nvSpPr>
          <p:spPr>
            <a:xfrm>
              <a:off x="4334905" y="3282696"/>
              <a:ext cx="292608" cy="292608"/>
            </a:xfrm>
            <a:custGeom>
              <a:avLst/>
              <a:gdLst/>
              <a:ahLst/>
              <a:cxnLst/>
              <a:rect l="l" t="t" r="r" b="b"/>
              <a:pathLst>
                <a:path w="635000" h="635000">
                  <a:moveTo>
                    <a:pt x="317500" y="0"/>
                  </a:moveTo>
                  <a:arcTo wR="317500" hR="317500" stAng="16200000" swAng="17496000"/>
                  <a:lnTo>
                    <a:pt x="317500" y="317500"/>
                  </a:lnTo>
                  <a:close/>
                </a:path>
                <a:path w="635000" h="635000" fill="none">
                  <a:moveTo>
                    <a:pt x="22295" y="200620"/>
                  </a:moveTo>
                  <a:arcTo wR="317500" hR="317500" stAng="12096000" swAng="4103999"/>
                </a:path>
              </a:pathLst>
            </a:custGeom>
            <a:solidFill>
              <a:schemeClr val="tx1"/>
            </a:solidFill>
            <a:ln w="12700" cmpd="sng">
              <a:solidFill>
                <a:schemeClr val="tx1"/>
              </a:solidFill>
            </a:ln>
          </p:spPr>
          <p:txBody>
            <a:bodyPr/>
            <a:lstStyle/>
            <a:p>
              <a:endParaRPr lang="en-GB"/>
            </a:p>
          </p:txBody>
        </p:sp>
        <p:sp>
          <p:nvSpPr>
            <p:cNvPr id="374" name="Harvey 82/100 [82]" hidden="1">
              <a:extLst>
                <a:ext uri="{FF2B5EF4-FFF2-40B4-BE49-F238E27FC236}">
                  <a16:creationId xmlns:a16="http://schemas.microsoft.com/office/drawing/2014/main" id="{1A7109A1-C539-4308-9C3A-D2E480DA7F21}"/>
                </a:ext>
              </a:extLst>
            </p:cNvPr>
            <p:cNvSpPr>
              <a:spLocks noChangeAspect="1"/>
            </p:cNvSpPr>
            <p:nvPr>
              <p:custDataLst>
                <p:tags r:id="rId133"/>
              </p:custDataLst>
            </p:nvPr>
          </p:nvSpPr>
          <p:spPr>
            <a:xfrm>
              <a:off x="4334905" y="3282696"/>
              <a:ext cx="292608" cy="292608"/>
            </a:xfrm>
            <a:custGeom>
              <a:avLst/>
              <a:gdLst/>
              <a:ahLst/>
              <a:cxnLst/>
              <a:rect l="l" t="t" r="r" b="b"/>
              <a:pathLst>
                <a:path w="635000" h="635000">
                  <a:moveTo>
                    <a:pt x="317500" y="0"/>
                  </a:moveTo>
                  <a:arcTo wR="317500" hR="317500" stAng="16200000" swAng="17712000"/>
                  <a:lnTo>
                    <a:pt x="317500" y="317500"/>
                  </a:lnTo>
                  <a:close/>
                </a:path>
                <a:path w="635000" h="635000" fill="none">
                  <a:moveTo>
                    <a:pt x="30217" y="182315"/>
                  </a:moveTo>
                  <a:arcTo wR="317500" hR="317500" stAng="12312000" swAng="3888000"/>
                </a:path>
              </a:pathLst>
            </a:custGeom>
            <a:solidFill>
              <a:schemeClr val="tx1"/>
            </a:solidFill>
            <a:ln w="12700" cmpd="sng">
              <a:solidFill>
                <a:schemeClr val="tx1"/>
              </a:solidFill>
            </a:ln>
          </p:spPr>
          <p:txBody>
            <a:bodyPr/>
            <a:lstStyle/>
            <a:p>
              <a:endParaRPr lang="en-GB"/>
            </a:p>
          </p:txBody>
        </p:sp>
        <p:sp>
          <p:nvSpPr>
            <p:cNvPr id="375" name="Harvey 83/100 [83]" hidden="1">
              <a:extLst>
                <a:ext uri="{FF2B5EF4-FFF2-40B4-BE49-F238E27FC236}">
                  <a16:creationId xmlns:a16="http://schemas.microsoft.com/office/drawing/2014/main" id="{12AECDD3-C6B9-4E51-80FA-C21A0FD779F1}"/>
                </a:ext>
              </a:extLst>
            </p:cNvPr>
            <p:cNvSpPr>
              <a:spLocks noChangeAspect="1"/>
            </p:cNvSpPr>
            <p:nvPr>
              <p:custDataLst>
                <p:tags r:id="rId134"/>
              </p:custDataLst>
            </p:nvPr>
          </p:nvSpPr>
          <p:spPr>
            <a:xfrm>
              <a:off x="4334905" y="3282696"/>
              <a:ext cx="292608" cy="292608"/>
            </a:xfrm>
            <a:custGeom>
              <a:avLst/>
              <a:gdLst/>
              <a:ahLst/>
              <a:cxnLst/>
              <a:rect l="l" t="t" r="r" b="b"/>
              <a:pathLst>
                <a:path w="635000" h="635000">
                  <a:moveTo>
                    <a:pt x="317500" y="0"/>
                  </a:moveTo>
                  <a:arcTo wR="317500" hR="317500" stAng="16200000" swAng="17928000"/>
                  <a:lnTo>
                    <a:pt x="317500" y="317500"/>
                  </a:lnTo>
                  <a:close/>
                </a:path>
                <a:path w="635000" h="635000" fill="none">
                  <a:moveTo>
                    <a:pt x="39272" y="164543"/>
                  </a:moveTo>
                  <a:arcTo wR="317500" hR="317500" stAng="12528000" swAng="3672000"/>
                </a:path>
              </a:pathLst>
            </a:custGeom>
            <a:solidFill>
              <a:schemeClr val="tx1"/>
            </a:solidFill>
            <a:ln w="12700" cmpd="sng">
              <a:solidFill>
                <a:schemeClr val="tx1"/>
              </a:solidFill>
            </a:ln>
          </p:spPr>
          <p:txBody>
            <a:bodyPr/>
            <a:lstStyle/>
            <a:p>
              <a:endParaRPr lang="en-GB"/>
            </a:p>
          </p:txBody>
        </p:sp>
        <p:sp>
          <p:nvSpPr>
            <p:cNvPr id="376" name="Harvey 84/100 [84]" hidden="1">
              <a:extLst>
                <a:ext uri="{FF2B5EF4-FFF2-40B4-BE49-F238E27FC236}">
                  <a16:creationId xmlns:a16="http://schemas.microsoft.com/office/drawing/2014/main" id="{2725EAC9-1241-4DDE-88A5-F95946DC3DE3}"/>
                </a:ext>
              </a:extLst>
            </p:cNvPr>
            <p:cNvSpPr>
              <a:spLocks noChangeAspect="1"/>
            </p:cNvSpPr>
            <p:nvPr>
              <p:custDataLst>
                <p:tags r:id="rId135"/>
              </p:custDataLst>
            </p:nvPr>
          </p:nvSpPr>
          <p:spPr>
            <a:xfrm>
              <a:off x="4334905" y="3282696"/>
              <a:ext cx="292608" cy="292608"/>
            </a:xfrm>
            <a:custGeom>
              <a:avLst/>
              <a:gdLst/>
              <a:ahLst/>
              <a:cxnLst/>
              <a:rect l="l" t="t" r="r" b="b"/>
              <a:pathLst>
                <a:path w="635000" h="635000">
                  <a:moveTo>
                    <a:pt x="317500" y="0"/>
                  </a:moveTo>
                  <a:arcTo wR="317500" hR="317500" stAng="16200000" swAng="18144000"/>
                  <a:lnTo>
                    <a:pt x="317500" y="317500"/>
                  </a:lnTo>
                  <a:close/>
                </a:path>
                <a:path w="635000" h="635000" fill="none">
                  <a:moveTo>
                    <a:pt x="49425" y="147374"/>
                  </a:moveTo>
                  <a:arcTo wR="317500" hR="317500" stAng="12743999" swAng="3456000"/>
                </a:path>
              </a:pathLst>
            </a:custGeom>
            <a:solidFill>
              <a:schemeClr val="tx1"/>
            </a:solidFill>
            <a:ln w="12700" cmpd="sng">
              <a:solidFill>
                <a:schemeClr val="tx1"/>
              </a:solidFill>
            </a:ln>
          </p:spPr>
          <p:txBody>
            <a:bodyPr/>
            <a:lstStyle/>
            <a:p>
              <a:endParaRPr lang="en-GB"/>
            </a:p>
          </p:txBody>
        </p:sp>
        <p:sp>
          <p:nvSpPr>
            <p:cNvPr id="377" name="Harvey 85/100 [85]" hidden="1">
              <a:extLst>
                <a:ext uri="{FF2B5EF4-FFF2-40B4-BE49-F238E27FC236}">
                  <a16:creationId xmlns:a16="http://schemas.microsoft.com/office/drawing/2014/main" id="{9C0D7EB4-191B-44B2-AEAA-DD5D6C589F9F}"/>
                </a:ext>
              </a:extLst>
            </p:cNvPr>
            <p:cNvSpPr>
              <a:spLocks noChangeAspect="1"/>
            </p:cNvSpPr>
            <p:nvPr>
              <p:custDataLst>
                <p:tags r:id="rId136"/>
              </p:custDataLst>
            </p:nvPr>
          </p:nvSpPr>
          <p:spPr>
            <a:xfrm>
              <a:off x="4334905" y="3282696"/>
              <a:ext cx="292608" cy="292608"/>
            </a:xfrm>
            <a:custGeom>
              <a:avLst/>
              <a:gdLst/>
              <a:ahLst/>
              <a:cxnLst/>
              <a:rect l="l" t="t" r="r" b="b"/>
              <a:pathLst>
                <a:path w="635000" h="635000">
                  <a:moveTo>
                    <a:pt x="317500" y="0"/>
                  </a:moveTo>
                  <a:arcTo wR="317500" hR="317500" stAng="16200000" swAng="18360000"/>
                  <a:lnTo>
                    <a:pt x="317500" y="317500"/>
                  </a:lnTo>
                  <a:close/>
                </a:path>
                <a:path w="635000" h="635000" fill="none">
                  <a:moveTo>
                    <a:pt x="60637" y="130878"/>
                  </a:moveTo>
                  <a:arcTo wR="317500" hR="317500" stAng="12960000" swAng="3240000"/>
                </a:path>
              </a:pathLst>
            </a:custGeom>
            <a:solidFill>
              <a:schemeClr val="tx1"/>
            </a:solidFill>
            <a:ln w="12700" cmpd="sng">
              <a:solidFill>
                <a:schemeClr val="tx1"/>
              </a:solidFill>
            </a:ln>
          </p:spPr>
          <p:txBody>
            <a:bodyPr/>
            <a:lstStyle/>
            <a:p>
              <a:endParaRPr lang="en-GB"/>
            </a:p>
          </p:txBody>
        </p:sp>
        <p:sp>
          <p:nvSpPr>
            <p:cNvPr id="378" name="Harvey 86/100 [86]" hidden="1">
              <a:extLst>
                <a:ext uri="{FF2B5EF4-FFF2-40B4-BE49-F238E27FC236}">
                  <a16:creationId xmlns:a16="http://schemas.microsoft.com/office/drawing/2014/main" id="{CC7C3134-EAB4-4182-BDCA-EF70D2DA2CCF}"/>
                </a:ext>
              </a:extLst>
            </p:cNvPr>
            <p:cNvSpPr>
              <a:spLocks noChangeAspect="1"/>
            </p:cNvSpPr>
            <p:nvPr>
              <p:custDataLst>
                <p:tags r:id="rId137"/>
              </p:custDataLst>
            </p:nvPr>
          </p:nvSpPr>
          <p:spPr>
            <a:xfrm>
              <a:off x="4334905" y="3282696"/>
              <a:ext cx="292608" cy="292608"/>
            </a:xfrm>
            <a:custGeom>
              <a:avLst/>
              <a:gdLst/>
              <a:ahLst/>
              <a:cxnLst/>
              <a:rect l="l" t="t" r="r" b="b"/>
              <a:pathLst>
                <a:path w="635000" h="635000">
                  <a:moveTo>
                    <a:pt x="317500" y="0"/>
                  </a:moveTo>
                  <a:arcTo wR="317500" hR="317500" stAng="16200000" swAng="18576000"/>
                  <a:lnTo>
                    <a:pt x="317500" y="317500"/>
                  </a:lnTo>
                  <a:close/>
                </a:path>
                <a:path w="635000" h="635000" fill="none">
                  <a:moveTo>
                    <a:pt x="72862" y="115117"/>
                  </a:moveTo>
                  <a:arcTo wR="317500" hR="317500" stAng="13176000" swAng="3024000"/>
                </a:path>
              </a:pathLst>
            </a:custGeom>
            <a:solidFill>
              <a:schemeClr val="tx1"/>
            </a:solidFill>
            <a:ln w="12700" cmpd="sng">
              <a:solidFill>
                <a:schemeClr val="tx1"/>
              </a:solidFill>
            </a:ln>
          </p:spPr>
          <p:txBody>
            <a:bodyPr/>
            <a:lstStyle/>
            <a:p>
              <a:endParaRPr lang="en-GB"/>
            </a:p>
          </p:txBody>
        </p:sp>
        <p:sp>
          <p:nvSpPr>
            <p:cNvPr id="379" name="Harvey 87/100 [87]" hidden="1">
              <a:extLst>
                <a:ext uri="{FF2B5EF4-FFF2-40B4-BE49-F238E27FC236}">
                  <a16:creationId xmlns:a16="http://schemas.microsoft.com/office/drawing/2014/main" id="{57238F3E-834A-44C9-B925-8800FCF2847B}"/>
                </a:ext>
              </a:extLst>
            </p:cNvPr>
            <p:cNvSpPr>
              <a:spLocks noChangeAspect="1"/>
            </p:cNvSpPr>
            <p:nvPr>
              <p:custDataLst>
                <p:tags r:id="rId138"/>
              </p:custDataLst>
            </p:nvPr>
          </p:nvSpPr>
          <p:spPr>
            <a:xfrm>
              <a:off x="4334905" y="3282696"/>
              <a:ext cx="292608" cy="292608"/>
            </a:xfrm>
            <a:custGeom>
              <a:avLst/>
              <a:gdLst/>
              <a:ahLst/>
              <a:cxnLst/>
              <a:rect l="l" t="t" r="r" b="b"/>
              <a:pathLst>
                <a:path w="635000" h="635000">
                  <a:moveTo>
                    <a:pt x="317500" y="0"/>
                  </a:moveTo>
                  <a:arcTo wR="317500" hR="317500" stAng="16200000" swAng="18792000"/>
                  <a:lnTo>
                    <a:pt x="317500" y="317500"/>
                  </a:lnTo>
                  <a:close/>
                </a:path>
                <a:path w="635000" h="635000" fill="none">
                  <a:moveTo>
                    <a:pt x="86052" y="100156"/>
                  </a:moveTo>
                  <a:arcTo wR="317500" hR="317500" stAng="13392000" swAng="2808000"/>
                </a:path>
              </a:pathLst>
            </a:custGeom>
            <a:solidFill>
              <a:schemeClr val="tx1"/>
            </a:solidFill>
            <a:ln w="12700" cmpd="sng">
              <a:solidFill>
                <a:schemeClr val="tx1"/>
              </a:solidFill>
            </a:ln>
          </p:spPr>
          <p:txBody>
            <a:bodyPr/>
            <a:lstStyle/>
            <a:p>
              <a:endParaRPr lang="en-GB"/>
            </a:p>
          </p:txBody>
        </p:sp>
        <p:sp>
          <p:nvSpPr>
            <p:cNvPr id="380" name="Harvey 88/100 [88]" hidden="1">
              <a:extLst>
                <a:ext uri="{FF2B5EF4-FFF2-40B4-BE49-F238E27FC236}">
                  <a16:creationId xmlns:a16="http://schemas.microsoft.com/office/drawing/2014/main" id="{EC4902FC-F893-43F1-A9E7-C57577D8E40E}"/>
                </a:ext>
              </a:extLst>
            </p:cNvPr>
            <p:cNvSpPr>
              <a:spLocks noChangeAspect="1"/>
            </p:cNvSpPr>
            <p:nvPr>
              <p:custDataLst>
                <p:tags r:id="rId139"/>
              </p:custDataLst>
            </p:nvPr>
          </p:nvSpPr>
          <p:spPr>
            <a:xfrm>
              <a:off x="4334905" y="3282696"/>
              <a:ext cx="292608" cy="292608"/>
            </a:xfrm>
            <a:custGeom>
              <a:avLst/>
              <a:gdLst/>
              <a:ahLst/>
              <a:cxnLst/>
              <a:rect l="l" t="t" r="r" b="b"/>
              <a:pathLst>
                <a:path w="635000" h="635000">
                  <a:moveTo>
                    <a:pt x="317500" y="0"/>
                  </a:moveTo>
                  <a:arcTo wR="317500" hR="317500" stAng="16200000" swAng="19008000"/>
                  <a:lnTo>
                    <a:pt x="317500" y="317500"/>
                  </a:lnTo>
                  <a:close/>
                </a:path>
                <a:path w="635000" h="635000" fill="none">
                  <a:moveTo>
                    <a:pt x="100156" y="86052"/>
                  </a:moveTo>
                  <a:arcTo wR="317500" hR="317500" stAng="13608000" swAng="2591999"/>
                </a:path>
              </a:pathLst>
            </a:custGeom>
            <a:solidFill>
              <a:schemeClr val="tx1"/>
            </a:solidFill>
            <a:ln w="12700" cmpd="sng">
              <a:solidFill>
                <a:schemeClr val="tx1"/>
              </a:solidFill>
            </a:ln>
          </p:spPr>
          <p:txBody>
            <a:bodyPr/>
            <a:lstStyle/>
            <a:p>
              <a:endParaRPr lang="en-GB"/>
            </a:p>
          </p:txBody>
        </p:sp>
        <p:sp>
          <p:nvSpPr>
            <p:cNvPr id="381" name="Harvey 89/100 [89]" hidden="1">
              <a:extLst>
                <a:ext uri="{FF2B5EF4-FFF2-40B4-BE49-F238E27FC236}">
                  <a16:creationId xmlns:a16="http://schemas.microsoft.com/office/drawing/2014/main" id="{A7168560-ABDC-4446-AF41-949536C7C848}"/>
                </a:ext>
              </a:extLst>
            </p:cNvPr>
            <p:cNvSpPr>
              <a:spLocks noChangeAspect="1"/>
            </p:cNvSpPr>
            <p:nvPr>
              <p:custDataLst>
                <p:tags r:id="rId140"/>
              </p:custDataLst>
            </p:nvPr>
          </p:nvSpPr>
          <p:spPr>
            <a:xfrm>
              <a:off x="4334905" y="3282696"/>
              <a:ext cx="292608" cy="292608"/>
            </a:xfrm>
            <a:custGeom>
              <a:avLst/>
              <a:gdLst/>
              <a:ahLst/>
              <a:cxnLst/>
              <a:rect l="l" t="t" r="r" b="b"/>
              <a:pathLst>
                <a:path w="635000" h="635000">
                  <a:moveTo>
                    <a:pt x="317500" y="0"/>
                  </a:moveTo>
                  <a:arcTo wR="317500" hR="317500" stAng="16200000" swAng="19224000"/>
                  <a:lnTo>
                    <a:pt x="317500" y="317500"/>
                  </a:lnTo>
                  <a:close/>
                </a:path>
                <a:path w="635000" h="635000" fill="none">
                  <a:moveTo>
                    <a:pt x="115117" y="72862"/>
                  </a:moveTo>
                  <a:arcTo wR="317500" hR="317500" stAng="13823999" swAng="2375999"/>
                </a:path>
              </a:pathLst>
            </a:custGeom>
            <a:solidFill>
              <a:schemeClr val="tx1"/>
            </a:solidFill>
            <a:ln w="12700" cmpd="sng">
              <a:solidFill>
                <a:schemeClr val="tx1"/>
              </a:solidFill>
            </a:ln>
          </p:spPr>
          <p:txBody>
            <a:bodyPr/>
            <a:lstStyle/>
            <a:p>
              <a:endParaRPr lang="en-GB"/>
            </a:p>
          </p:txBody>
        </p:sp>
        <p:sp>
          <p:nvSpPr>
            <p:cNvPr id="382" name="Harvey 90/100 [90]" hidden="1">
              <a:extLst>
                <a:ext uri="{FF2B5EF4-FFF2-40B4-BE49-F238E27FC236}">
                  <a16:creationId xmlns:a16="http://schemas.microsoft.com/office/drawing/2014/main" id="{D2D277E3-2FDE-49CD-A5D5-91B66B84AF15}"/>
                </a:ext>
              </a:extLst>
            </p:cNvPr>
            <p:cNvSpPr>
              <a:spLocks noChangeAspect="1"/>
            </p:cNvSpPr>
            <p:nvPr>
              <p:custDataLst>
                <p:tags r:id="rId141"/>
              </p:custDataLst>
            </p:nvPr>
          </p:nvSpPr>
          <p:spPr>
            <a:xfrm>
              <a:off x="4334905" y="3282696"/>
              <a:ext cx="292608" cy="292608"/>
            </a:xfrm>
            <a:custGeom>
              <a:avLst/>
              <a:gdLst/>
              <a:ahLst/>
              <a:cxnLst/>
              <a:rect l="l" t="t" r="r" b="b"/>
              <a:pathLst>
                <a:path w="635000" h="635000">
                  <a:moveTo>
                    <a:pt x="317500" y="0"/>
                  </a:moveTo>
                  <a:arcTo wR="317500" hR="317500" stAng="16200000" swAng="19440000"/>
                  <a:lnTo>
                    <a:pt x="317500" y="317500"/>
                  </a:lnTo>
                  <a:close/>
                </a:path>
                <a:path w="635000" h="635000" fill="none">
                  <a:moveTo>
                    <a:pt x="130878" y="60637"/>
                  </a:moveTo>
                  <a:arcTo wR="317500" hR="317500" stAng="14040000" swAng="2159999"/>
                </a:path>
              </a:pathLst>
            </a:custGeom>
            <a:solidFill>
              <a:schemeClr val="tx1"/>
            </a:solidFill>
            <a:ln w="12700" cmpd="sng">
              <a:solidFill>
                <a:schemeClr val="tx1"/>
              </a:solidFill>
            </a:ln>
          </p:spPr>
          <p:txBody>
            <a:bodyPr/>
            <a:lstStyle/>
            <a:p>
              <a:endParaRPr lang="en-GB"/>
            </a:p>
          </p:txBody>
        </p:sp>
        <p:sp>
          <p:nvSpPr>
            <p:cNvPr id="383" name="Harvey 91/100 [91]" hidden="1">
              <a:extLst>
                <a:ext uri="{FF2B5EF4-FFF2-40B4-BE49-F238E27FC236}">
                  <a16:creationId xmlns:a16="http://schemas.microsoft.com/office/drawing/2014/main" id="{30D3FE3A-7E25-4146-BC92-324EC2398712}"/>
                </a:ext>
              </a:extLst>
            </p:cNvPr>
            <p:cNvSpPr>
              <a:spLocks noChangeAspect="1"/>
            </p:cNvSpPr>
            <p:nvPr>
              <p:custDataLst>
                <p:tags r:id="rId142"/>
              </p:custDataLst>
            </p:nvPr>
          </p:nvSpPr>
          <p:spPr>
            <a:xfrm>
              <a:off x="4334905" y="3282696"/>
              <a:ext cx="292608" cy="292608"/>
            </a:xfrm>
            <a:custGeom>
              <a:avLst/>
              <a:gdLst/>
              <a:ahLst/>
              <a:cxnLst/>
              <a:rect l="l" t="t" r="r" b="b"/>
              <a:pathLst>
                <a:path w="635000" h="635000">
                  <a:moveTo>
                    <a:pt x="317500" y="0"/>
                  </a:moveTo>
                  <a:arcTo wR="317500" hR="317500" stAng="16200000" swAng="19656000"/>
                  <a:lnTo>
                    <a:pt x="317500" y="317500"/>
                  </a:lnTo>
                  <a:close/>
                </a:path>
                <a:path w="635000" h="635000" fill="none">
                  <a:moveTo>
                    <a:pt x="147374" y="49425"/>
                  </a:moveTo>
                  <a:arcTo wR="317500" hR="317500" stAng="14256000" swAng="1943999"/>
                </a:path>
              </a:pathLst>
            </a:custGeom>
            <a:solidFill>
              <a:schemeClr val="tx1"/>
            </a:solidFill>
            <a:ln w="12700" cmpd="sng">
              <a:solidFill>
                <a:schemeClr val="tx1"/>
              </a:solidFill>
            </a:ln>
          </p:spPr>
          <p:txBody>
            <a:bodyPr/>
            <a:lstStyle/>
            <a:p>
              <a:endParaRPr lang="en-GB"/>
            </a:p>
          </p:txBody>
        </p:sp>
        <p:sp>
          <p:nvSpPr>
            <p:cNvPr id="384" name="Harvey 92/100 [92]" hidden="1">
              <a:extLst>
                <a:ext uri="{FF2B5EF4-FFF2-40B4-BE49-F238E27FC236}">
                  <a16:creationId xmlns:a16="http://schemas.microsoft.com/office/drawing/2014/main" id="{940511FD-EE20-41DD-B391-071FC09C64B3}"/>
                </a:ext>
              </a:extLst>
            </p:cNvPr>
            <p:cNvSpPr>
              <a:spLocks noChangeAspect="1"/>
            </p:cNvSpPr>
            <p:nvPr>
              <p:custDataLst>
                <p:tags r:id="rId143"/>
              </p:custDataLst>
            </p:nvPr>
          </p:nvSpPr>
          <p:spPr>
            <a:xfrm>
              <a:off x="4334905" y="3282696"/>
              <a:ext cx="292608" cy="292608"/>
            </a:xfrm>
            <a:custGeom>
              <a:avLst/>
              <a:gdLst/>
              <a:ahLst/>
              <a:cxnLst/>
              <a:rect l="l" t="t" r="r" b="b"/>
              <a:pathLst>
                <a:path w="635000" h="635000">
                  <a:moveTo>
                    <a:pt x="317500" y="0"/>
                  </a:moveTo>
                  <a:arcTo wR="317500" hR="317500" stAng="16200000" swAng="19872000"/>
                  <a:lnTo>
                    <a:pt x="317500" y="317500"/>
                  </a:lnTo>
                  <a:close/>
                </a:path>
                <a:path w="635000" h="635000" fill="none">
                  <a:moveTo>
                    <a:pt x="164543" y="39272"/>
                  </a:moveTo>
                  <a:arcTo wR="317500" hR="317500" stAng="14472000" swAng="1727999"/>
                </a:path>
              </a:pathLst>
            </a:custGeom>
            <a:solidFill>
              <a:schemeClr val="tx1"/>
            </a:solidFill>
            <a:ln w="12700" cmpd="sng">
              <a:solidFill>
                <a:schemeClr val="tx1"/>
              </a:solidFill>
            </a:ln>
          </p:spPr>
          <p:txBody>
            <a:bodyPr/>
            <a:lstStyle/>
            <a:p>
              <a:endParaRPr lang="en-GB"/>
            </a:p>
          </p:txBody>
        </p:sp>
        <p:sp>
          <p:nvSpPr>
            <p:cNvPr id="385" name="Harvey 93/100 [93]" hidden="1">
              <a:extLst>
                <a:ext uri="{FF2B5EF4-FFF2-40B4-BE49-F238E27FC236}">
                  <a16:creationId xmlns:a16="http://schemas.microsoft.com/office/drawing/2014/main" id="{A17B04CE-D05F-423C-9068-FB10A6FDB1C9}"/>
                </a:ext>
              </a:extLst>
            </p:cNvPr>
            <p:cNvSpPr>
              <a:spLocks noChangeAspect="1"/>
            </p:cNvSpPr>
            <p:nvPr>
              <p:custDataLst>
                <p:tags r:id="rId144"/>
              </p:custDataLst>
            </p:nvPr>
          </p:nvSpPr>
          <p:spPr>
            <a:xfrm>
              <a:off x="4334905" y="3282696"/>
              <a:ext cx="292608" cy="292608"/>
            </a:xfrm>
            <a:custGeom>
              <a:avLst/>
              <a:gdLst/>
              <a:ahLst/>
              <a:cxnLst/>
              <a:rect l="l" t="t" r="r" b="b"/>
              <a:pathLst>
                <a:path w="635000" h="635000">
                  <a:moveTo>
                    <a:pt x="317500" y="0"/>
                  </a:moveTo>
                  <a:arcTo wR="317500" hR="317500" stAng="16200000" swAng="20088000"/>
                  <a:lnTo>
                    <a:pt x="317500" y="317500"/>
                  </a:lnTo>
                  <a:close/>
                </a:path>
                <a:path w="635000" h="635000" fill="none">
                  <a:moveTo>
                    <a:pt x="182315" y="30217"/>
                  </a:moveTo>
                  <a:arcTo wR="317500" hR="317500" stAng="14688000" swAng="1511999"/>
                </a:path>
              </a:pathLst>
            </a:custGeom>
            <a:solidFill>
              <a:schemeClr val="tx1"/>
            </a:solidFill>
            <a:ln w="12700" cmpd="sng">
              <a:solidFill>
                <a:schemeClr val="tx1"/>
              </a:solidFill>
            </a:ln>
          </p:spPr>
          <p:txBody>
            <a:bodyPr/>
            <a:lstStyle/>
            <a:p>
              <a:endParaRPr lang="en-GB"/>
            </a:p>
          </p:txBody>
        </p:sp>
        <p:sp>
          <p:nvSpPr>
            <p:cNvPr id="386" name="Harvey 94/100 [94]" hidden="1">
              <a:extLst>
                <a:ext uri="{FF2B5EF4-FFF2-40B4-BE49-F238E27FC236}">
                  <a16:creationId xmlns:a16="http://schemas.microsoft.com/office/drawing/2014/main" id="{5FA53D22-4AFD-44F2-B7EF-79CE99343D2A}"/>
                </a:ext>
              </a:extLst>
            </p:cNvPr>
            <p:cNvSpPr>
              <a:spLocks noChangeAspect="1"/>
            </p:cNvSpPr>
            <p:nvPr>
              <p:custDataLst>
                <p:tags r:id="rId145"/>
              </p:custDataLst>
            </p:nvPr>
          </p:nvSpPr>
          <p:spPr>
            <a:xfrm>
              <a:off x="4334905" y="3282696"/>
              <a:ext cx="292608" cy="292608"/>
            </a:xfrm>
            <a:custGeom>
              <a:avLst/>
              <a:gdLst/>
              <a:ahLst/>
              <a:cxnLst/>
              <a:rect l="l" t="t" r="r" b="b"/>
              <a:pathLst>
                <a:path w="635000" h="635000">
                  <a:moveTo>
                    <a:pt x="317500" y="0"/>
                  </a:moveTo>
                  <a:arcTo wR="317500" hR="317500" stAng="16200000" swAng="20304000"/>
                  <a:lnTo>
                    <a:pt x="317500" y="317500"/>
                  </a:lnTo>
                  <a:close/>
                </a:path>
                <a:path w="635000" h="635000" fill="none">
                  <a:moveTo>
                    <a:pt x="200620" y="22295"/>
                  </a:moveTo>
                  <a:arcTo wR="317500" hR="317500" stAng="14903999" swAng="1296000"/>
                </a:path>
              </a:pathLst>
            </a:custGeom>
            <a:solidFill>
              <a:schemeClr val="tx1"/>
            </a:solidFill>
            <a:ln w="12700" cmpd="sng">
              <a:solidFill>
                <a:schemeClr val="tx1"/>
              </a:solidFill>
            </a:ln>
          </p:spPr>
          <p:txBody>
            <a:bodyPr/>
            <a:lstStyle/>
            <a:p>
              <a:endParaRPr lang="en-GB"/>
            </a:p>
          </p:txBody>
        </p:sp>
        <p:sp>
          <p:nvSpPr>
            <p:cNvPr id="387" name="Harvey 95/100 [95]" hidden="1">
              <a:extLst>
                <a:ext uri="{FF2B5EF4-FFF2-40B4-BE49-F238E27FC236}">
                  <a16:creationId xmlns:a16="http://schemas.microsoft.com/office/drawing/2014/main" id="{234DA89B-AB1D-45EB-BACA-C53446A2C1BD}"/>
                </a:ext>
              </a:extLst>
            </p:cNvPr>
            <p:cNvSpPr>
              <a:spLocks noChangeAspect="1"/>
            </p:cNvSpPr>
            <p:nvPr>
              <p:custDataLst>
                <p:tags r:id="rId146"/>
              </p:custDataLst>
            </p:nvPr>
          </p:nvSpPr>
          <p:spPr>
            <a:xfrm>
              <a:off x="4334905" y="3282696"/>
              <a:ext cx="292608" cy="292608"/>
            </a:xfrm>
            <a:custGeom>
              <a:avLst/>
              <a:gdLst/>
              <a:ahLst/>
              <a:cxnLst/>
              <a:rect l="l" t="t" r="r" b="b"/>
              <a:pathLst>
                <a:path w="635000" h="635000">
                  <a:moveTo>
                    <a:pt x="317500" y="0"/>
                  </a:moveTo>
                  <a:arcTo wR="317500" hR="317500" stAng="16200000" swAng="20520000"/>
                  <a:lnTo>
                    <a:pt x="317500" y="317500"/>
                  </a:lnTo>
                  <a:close/>
                </a:path>
                <a:path w="635000" h="635000" fill="none">
                  <a:moveTo>
                    <a:pt x="219387" y="15539"/>
                  </a:moveTo>
                  <a:arcTo wR="317500" hR="317500" stAng="15120000" swAng="1080000"/>
                </a:path>
              </a:pathLst>
            </a:custGeom>
            <a:solidFill>
              <a:schemeClr val="tx1"/>
            </a:solidFill>
            <a:ln w="12700" cmpd="sng">
              <a:solidFill>
                <a:schemeClr val="tx1"/>
              </a:solidFill>
            </a:ln>
          </p:spPr>
          <p:txBody>
            <a:bodyPr/>
            <a:lstStyle/>
            <a:p>
              <a:endParaRPr lang="en-GB"/>
            </a:p>
          </p:txBody>
        </p:sp>
        <p:sp>
          <p:nvSpPr>
            <p:cNvPr id="388" name="Harvey 96/100 [96]" hidden="1">
              <a:extLst>
                <a:ext uri="{FF2B5EF4-FFF2-40B4-BE49-F238E27FC236}">
                  <a16:creationId xmlns:a16="http://schemas.microsoft.com/office/drawing/2014/main" id="{A7A20D3D-14B6-43AB-AA5A-95562C43380C}"/>
                </a:ext>
              </a:extLst>
            </p:cNvPr>
            <p:cNvSpPr>
              <a:spLocks noChangeAspect="1"/>
            </p:cNvSpPr>
            <p:nvPr>
              <p:custDataLst>
                <p:tags r:id="rId147"/>
              </p:custDataLst>
            </p:nvPr>
          </p:nvSpPr>
          <p:spPr>
            <a:xfrm>
              <a:off x="4334905" y="3282696"/>
              <a:ext cx="292608" cy="292608"/>
            </a:xfrm>
            <a:custGeom>
              <a:avLst/>
              <a:gdLst/>
              <a:ahLst/>
              <a:cxnLst/>
              <a:rect l="l" t="t" r="r" b="b"/>
              <a:pathLst>
                <a:path w="635000" h="635000">
                  <a:moveTo>
                    <a:pt x="317500" y="0"/>
                  </a:moveTo>
                  <a:arcTo wR="317500" hR="317500" stAng="16200000" swAng="20735999"/>
                  <a:lnTo>
                    <a:pt x="317500" y="317500"/>
                  </a:lnTo>
                  <a:close/>
                </a:path>
                <a:path w="635000" h="635000" fill="none">
                  <a:moveTo>
                    <a:pt x="238540" y="9974"/>
                  </a:moveTo>
                  <a:arcTo wR="317500" hR="317500" stAng="15335999" swAng="864000"/>
                </a:path>
              </a:pathLst>
            </a:custGeom>
            <a:solidFill>
              <a:schemeClr val="tx1"/>
            </a:solidFill>
            <a:ln w="12700" cmpd="sng">
              <a:solidFill>
                <a:schemeClr val="tx1"/>
              </a:solidFill>
            </a:ln>
          </p:spPr>
          <p:txBody>
            <a:bodyPr/>
            <a:lstStyle/>
            <a:p>
              <a:endParaRPr lang="en-GB"/>
            </a:p>
          </p:txBody>
        </p:sp>
        <p:sp>
          <p:nvSpPr>
            <p:cNvPr id="389" name="Harvey 97/100 [97]" hidden="1">
              <a:extLst>
                <a:ext uri="{FF2B5EF4-FFF2-40B4-BE49-F238E27FC236}">
                  <a16:creationId xmlns:a16="http://schemas.microsoft.com/office/drawing/2014/main" id="{6D9B9380-7579-4D00-81B4-D559A1C9BC4C}"/>
                </a:ext>
              </a:extLst>
            </p:cNvPr>
            <p:cNvSpPr>
              <a:spLocks noChangeAspect="1"/>
            </p:cNvSpPr>
            <p:nvPr>
              <p:custDataLst>
                <p:tags r:id="rId148"/>
              </p:custDataLst>
            </p:nvPr>
          </p:nvSpPr>
          <p:spPr>
            <a:xfrm>
              <a:off x="4334905" y="3282696"/>
              <a:ext cx="292608" cy="292608"/>
            </a:xfrm>
            <a:custGeom>
              <a:avLst/>
              <a:gdLst/>
              <a:ahLst/>
              <a:cxnLst/>
              <a:rect l="l" t="t" r="r" b="b"/>
              <a:pathLst>
                <a:path w="635000" h="635000">
                  <a:moveTo>
                    <a:pt x="317500" y="0"/>
                  </a:moveTo>
                  <a:arcTo wR="317500" hR="317500" stAng="16200000" swAng="20952000"/>
                  <a:lnTo>
                    <a:pt x="317500" y="317500"/>
                  </a:lnTo>
                  <a:close/>
                </a:path>
                <a:path w="635000" h="635000" fill="none">
                  <a:moveTo>
                    <a:pt x="258006" y="5623"/>
                  </a:moveTo>
                  <a:arcTo wR="317500" hR="317500" stAng="15552000" swAng="648000"/>
                </a:path>
              </a:pathLst>
            </a:custGeom>
            <a:solidFill>
              <a:schemeClr val="tx1"/>
            </a:solidFill>
            <a:ln w="12700" cmpd="sng">
              <a:solidFill>
                <a:schemeClr val="tx1"/>
              </a:solidFill>
            </a:ln>
          </p:spPr>
          <p:txBody>
            <a:bodyPr/>
            <a:lstStyle/>
            <a:p>
              <a:endParaRPr lang="en-GB"/>
            </a:p>
          </p:txBody>
        </p:sp>
        <p:sp>
          <p:nvSpPr>
            <p:cNvPr id="390" name="Harvey 98/100 [98]" hidden="1">
              <a:extLst>
                <a:ext uri="{FF2B5EF4-FFF2-40B4-BE49-F238E27FC236}">
                  <a16:creationId xmlns:a16="http://schemas.microsoft.com/office/drawing/2014/main" id="{13EE01F4-95CF-4781-B1F6-21D2ABE373A6}"/>
                </a:ext>
              </a:extLst>
            </p:cNvPr>
            <p:cNvSpPr>
              <a:spLocks noChangeAspect="1"/>
            </p:cNvSpPr>
            <p:nvPr>
              <p:custDataLst>
                <p:tags r:id="rId149"/>
              </p:custDataLst>
            </p:nvPr>
          </p:nvSpPr>
          <p:spPr>
            <a:xfrm>
              <a:off x="4334905" y="3282696"/>
              <a:ext cx="292608" cy="292608"/>
            </a:xfrm>
            <a:custGeom>
              <a:avLst/>
              <a:gdLst/>
              <a:ahLst/>
              <a:cxnLst/>
              <a:rect l="l" t="t" r="r" b="b"/>
              <a:pathLst>
                <a:path w="635000" h="635000">
                  <a:moveTo>
                    <a:pt x="317500" y="0"/>
                  </a:moveTo>
                  <a:arcTo wR="317500" hR="317500" stAng="16200000" swAng="21168000"/>
                  <a:lnTo>
                    <a:pt x="317500" y="317500"/>
                  </a:lnTo>
                  <a:close/>
                </a:path>
                <a:path w="635000" h="635000" fill="none">
                  <a:moveTo>
                    <a:pt x="277706" y="2503"/>
                  </a:moveTo>
                  <a:arcTo wR="317500" hR="317500" stAng="15768000" swAng="432000"/>
                </a:path>
              </a:pathLst>
            </a:custGeom>
            <a:solidFill>
              <a:schemeClr val="tx1"/>
            </a:solidFill>
            <a:ln w="12700" cmpd="sng">
              <a:solidFill>
                <a:schemeClr val="tx1"/>
              </a:solidFill>
            </a:ln>
          </p:spPr>
          <p:txBody>
            <a:bodyPr/>
            <a:lstStyle/>
            <a:p>
              <a:endParaRPr lang="en-GB"/>
            </a:p>
          </p:txBody>
        </p:sp>
        <p:sp>
          <p:nvSpPr>
            <p:cNvPr id="391" name="Harvey 99/100 [99]" hidden="1">
              <a:extLst>
                <a:ext uri="{FF2B5EF4-FFF2-40B4-BE49-F238E27FC236}">
                  <a16:creationId xmlns:a16="http://schemas.microsoft.com/office/drawing/2014/main" id="{DC4C44B3-3798-4208-AA91-303436973839}"/>
                </a:ext>
              </a:extLst>
            </p:cNvPr>
            <p:cNvSpPr>
              <a:spLocks noChangeAspect="1"/>
            </p:cNvSpPr>
            <p:nvPr>
              <p:custDataLst>
                <p:tags r:id="rId150"/>
              </p:custDataLst>
            </p:nvPr>
          </p:nvSpPr>
          <p:spPr>
            <a:xfrm>
              <a:off x="4334905" y="3282696"/>
              <a:ext cx="292608" cy="292608"/>
            </a:xfrm>
            <a:custGeom>
              <a:avLst/>
              <a:gdLst/>
              <a:ahLst/>
              <a:cxnLst/>
              <a:rect l="l" t="t" r="r" b="b"/>
              <a:pathLst>
                <a:path w="635000" h="635000">
                  <a:moveTo>
                    <a:pt x="317500" y="0"/>
                  </a:moveTo>
                  <a:arcTo wR="317500" hR="317500" stAng="16200000" swAng="21384000"/>
                  <a:lnTo>
                    <a:pt x="317500" y="317500"/>
                  </a:lnTo>
                  <a:close/>
                </a:path>
                <a:path w="635000" h="635000" fill="none">
                  <a:moveTo>
                    <a:pt x="297564" y="626"/>
                  </a:moveTo>
                  <a:arcTo wR="317500" hR="317500" stAng="15983999" swAng="216000"/>
                </a:path>
              </a:pathLst>
            </a:custGeom>
            <a:solidFill>
              <a:schemeClr val="tx1"/>
            </a:solidFill>
            <a:ln w="12700" cmpd="sng">
              <a:solidFill>
                <a:schemeClr val="tx1"/>
              </a:solidFill>
            </a:ln>
          </p:spPr>
          <p:txBody>
            <a:bodyPr/>
            <a:lstStyle/>
            <a:p>
              <a:endParaRPr lang="en-GB"/>
            </a:p>
          </p:txBody>
        </p:sp>
        <p:sp>
          <p:nvSpPr>
            <p:cNvPr id="392" name="Harvey 100/100 [100]" hidden="1">
              <a:extLst>
                <a:ext uri="{FF2B5EF4-FFF2-40B4-BE49-F238E27FC236}">
                  <a16:creationId xmlns:a16="http://schemas.microsoft.com/office/drawing/2014/main" id="{3FA54DB9-6E6A-430B-8B9D-023D5A5129CB}"/>
                </a:ext>
              </a:extLst>
            </p:cNvPr>
            <p:cNvSpPr>
              <a:spLocks noChangeAspect="1"/>
            </p:cNvSpPr>
            <p:nvPr>
              <p:custDataLst>
                <p:tags r:id="rId151"/>
              </p:custDataLst>
            </p:nvPr>
          </p:nvSpPr>
          <p:spPr>
            <a:xfrm>
              <a:off x="4334905" y="3282696"/>
              <a:ext cx="292608" cy="292608"/>
            </a:xfrm>
            <a:custGeom>
              <a:avLst/>
              <a:gdLst/>
              <a:ahLst/>
              <a:cxnLst/>
              <a:rect l="l" t="t" r="r" b="b"/>
              <a:pathLst>
                <a:path w="635000" h="635000">
                  <a:moveTo>
                    <a:pt x="317500" y="0"/>
                  </a:moveTo>
                  <a:arcTo wR="317500" hR="317500" stAng="16200000" swAng="21600000"/>
                  <a:close/>
                </a:path>
              </a:pathLst>
            </a:custGeom>
            <a:solidFill>
              <a:schemeClr val="tx1"/>
            </a:solidFill>
            <a:ln w="12700" cmpd="sng">
              <a:solidFill>
                <a:schemeClr val="tx1"/>
              </a:solidFill>
            </a:ln>
          </p:spPr>
          <p:txBody>
            <a:bodyPr/>
            <a:lstStyle/>
            <a:p>
              <a:endParaRPr lang="en-GB"/>
            </a:p>
          </p:txBody>
        </p:sp>
      </p:grpSp>
      <p:sp>
        <p:nvSpPr>
          <p:cNvPr id="3" name="Text Placeholder 2"/>
          <p:cNvSpPr>
            <a:spLocks noGrp="1"/>
          </p:cNvSpPr>
          <p:nvPr>
            <p:ph type="body" idx="1"/>
          </p:nvPr>
        </p:nvSpPr>
        <p:spPr>
          <a:xfrm>
            <a:off x="358775" y="2159000"/>
            <a:ext cx="11472862" cy="3979862"/>
          </a:xfrm>
          <a:prstGeom prst="rect">
            <a:avLst/>
          </a:prstGeom>
        </p:spPr>
        <p:txBody>
          <a:bodyPr vert="horz" lIns="0" tIns="0" rIns="0" bIns="0" rtlCol="0">
            <a:noAutofit/>
          </a:bodyPr>
          <a:lstStyle/>
          <a:p>
            <a:pPr lvl="0"/>
            <a:r>
              <a:rPr lang="en-GB" noProof="0"/>
              <a:t>Bullet Level 1 </a:t>
            </a:r>
            <a:r>
              <a:rPr lang="en-GB" noProof="0" err="1"/>
              <a:t>Sweco</a:t>
            </a:r>
            <a:r>
              <a:rPr lang="en-GB" noProof="0"/>
              <a:t> Sans 16</a:t>
            </a:r>
          </a:p>
          <a:p>
            <a:pPr lvl="1"/>
            <a:r>
              <a:rPr lang="en-GB" noProof="0"/>
              <a:t>Bullet Level 2 </a:t>
            </a:r>
            <a:r>
              <a:rPr lang="en-GB" noProof="0" err="1"/>
              <a:t>Sweco</a:t>
            </a:r>
            <a:r>
              <a:rPr lang="en-GB" noProof="0"/>
              <a:t> Sans 16</a:t>
            </a:r>
          </a:p>
          <a:p>
            <a:pPr lvl="2"/>
            <a:r>
              <a:rPr lang="en-GB"/>
              <a:t>Bullet Level 3 </a:t>
            </a:r>
            <a:r>
              <a:rPr lang="en-GB" err="1"/>
              <a:t>Sweco</a:t>
            </a:r>
            <a:r>
              <a:rPr lang="en-GB"/>
              <a:t> Sans 16</a:t>
            </a:r>
            <a:endParaRPr lang="en-GB" noProof="0"/>
          </a:p>
          <a:p>
            <a:pPr lvl="3"/>
            <a:r>
              <a:rPr lang="en-GB" noProof="0"/>
              <a:t>Header Level 4 </a:t>
            </a:r>
            <a:r>
              <a:rPr lang="en-GB" noProof="0" err="1"/>
              <a:t>Sweco</a:t>
            </a:r>
            <a:r>
              <a:rPr lang="en-GB" noProof="0"/>
              <a:t> Sans Bold 16</a:t>
            </a:r>
          </a:p>
          <a:p>
            <a:pPr lvl="4"/>
            <a:r>
              <a:rPr lang="en-GB" noProof="0"/>
              <a:t>Body Level 5 </a:t>
            </a:r>
            <a:r>
              <a:rPr lang="en-GB" noProof="0" err="1"/>
              <a:t>Sweco</a:t>
            </a:r>
            <a:r>
              <a:rPr lang="en-GB" noProof="0"/>
              <a:t> Sans 16</a:t>
            </a:r>
          </a:p>
          <a:p>
            <a:pPr lvl="5"/>
            <a:r>
              <a:rPr lang="en-GB" noProof="0"/>
              <a:t>Bullet Small Level 6 </a:t>
            </a:r>
            <a:r>
              <a:rPr lang="en-GB" noProof="0" err="1"/>
              <a:t>Sweco</a:t>
            </a:r>
            <a:r>
              <a:rPr lang="en-GB" noProof="0"/>
              <a:t> Sans 10</a:t>
            </a:r>
          </a:p>
          <a:p>
            <a:pPr lvl="6"/>
            <a:r>
              <a:rPr lang="en-GB" noProof="0"/>
              <a:t>Header Small level 7 </a:t>
            </a:r>
            <a:r>
              <a:rPr lang="en-GB" noProof="0" err="1"/>
              <a:t>Sweco</a:t>
            </a:r>
            <a:r>
              <a:rPr lang="en-GB" noProof="0"/>
              <a:t> Sans Bold 10</a:t>
            </a:r>
          </a:p>
          <a:p>
            <a:pPr lvl="7"/>
            <a:r>
              <a:rPr lang="en-GB" noProof="0"/>
              <a:t>Body Small level 8 </a:t>
            </a:r>
            <a:r>
              <a:rPr lang="en-GB" noProof="0" err="1"/>
              <a:t>Sweco</a:t>
            </a:r>
            <a:r>
              <a:rPr lang="en-GB" noProof="0"/>
              <a:t> Sans10</a:t>
            </a:r>
          </a:p>
          <a:p>
            <a:pPr lvl="8"/>
            <a:r>
              <a:rPr lang="en-GB" noProof="0"/>
              <a:t>L9 highlight 60</a:t>
            </a:r>
          </a:p>
        </p:txBody>
      </p:sp>
      <p:sp>
        <p:nvSpPr>
          <p:cNvPr id="7" name="Title Placeholder 6">
            <a:extLst>
              <a:ext uri="{FF2B5EF4-FFF2-40B4-BE49-F238E27FC236}">
                <a16:creationId xmlns:a16="http://schemas.microsoft.com/office/drawing/2014/main" id="{C9392247-CE23-49BB-A39E-64C7575BE478}"/>
              </a:ext>
            </a:extLst>
          </p:cNvPr>
          <p:cNvSpPr>
            <a:spLocks noGrp="1"/>
          </p:cNvSpPr>
          <p:nvPr>
            <p:ph type="title"/>
          </p:nvPr>
        </p:nvSpPr>
        <p:spPr>
          <a:xfrm>
            <a:off x="358775" y="719138"/>
            <a:ext cx="11472863" cy="1080000"/>
          </a:xfrm>
          <a:prstGeom prst="rect">
            <a:avLst/>
          </a:prstGeom>
        </p:spPr>
        <p:txBody>
          <a:bodyPr vert="horz" lIns="0" tIns="0" rIns="0" bIns="0" rtlCol="0" anchor="t" anchorCtr="0">
            <a:noAutofit/>
          </a:bodyPr>
          <a:lstStyle/>
          <a:p>
            <a:r>
              <a:rPr lang="en-GB"/>
              <a:t>Click to add title</a:t>
            </a:r>
          </a:p>
        </p:txBody>
      </p:sp>
      <p:sp>
        <p:nvSpPr>
          <p:cNvPr id="2" name="Date Placeholder 1">
            <a:extLst>
              <a:ext uri="{FF2B5EF4-FFF2-40B4-BE49-F238E27FC236}">
                <a16:creationId xmlns:a16="http://schemas.microsoft.com/office/drawing/2014/main" id="{0643F1B6-0743-4D14-8B95-B030120DE5D1}"/>
              </a:ext>
            </a:extLst>
          </p:cNvPr>
          <p:cNvSpPr>
            <a:spLocks noGrp="1"/>
          </p:cNvSpPr>
          <p:nvPr>
            <p:ph type="dt" sz="half" idx="2"/>
          </p:nvPr>
        </p:nvSpPr>
        <p:spPr>
          <a:xfrm>
            <a:off x="0" y="6858000"/>
            <a:ext cx="0" cy="0"/>
          </a:xfrm>
          <a:prstGeom prst="rect">
            <a:avLst/>
          </a:prstGeom>
        </p:spPr>
        <p:txBody>
          <a:bodyPr vert="horz" lIns="0" tIns="0" rIns="0" bIns="0" rtlCol="0" anchor="b" anchorCtr="0"/>
          <a:lstStyle>
            <a:lvl1pPr algn="ctr">
              <a:defRPr sz="700">
                <a:solidFill>
                  <a:srgbClr val="000000">
                    <a:alpha val="0"/>
                  </a:srgbClr>
                </a:solidFill>
              </a:defRPr>
            </a:lvl1pPr>
          </a:lstStyle>
          <a:p>
            <a:fld id="{C0180F20-B20C-4048-800D-8AB7E167450C}" type="datetime4">
              <a:rPr lang="en-GB" smtClean="0"/>
              <a:pPr/>
              <a:t>30 March 2023</a:t>
            </a:fld>
            <a:endParaRPr lang="en-GB"/>
          </a:p>
        </p:txBody>
      </p:sp>
      <p:sp>
        <p:nvSpPr>
          <p:cNvPr id="8" name="Footer Placeholder 7">
            <a:extLst>
              <a:ext uri="{FF2B5EF4-FFF2-40B4-BE49-F238E27FC236}">
                <a16:creationId xmlns:a16="http://schemas.microsoft.com/office/drawing/2014/main" id="{69460BDC-2796-43E8-A075-B3BFBC3B28E3}"/>
              </a:ext>
            </a:extLst>
          </p:cNvPr>
          <p:cNvSpPr>
            <a:spLocks noGrp="1"/>
          </p:cNvSpPr>
          <p:nvPr>
            <p:ph type="ftr" sz="quarter" idx="3"/>
          </p:nvPr>
        </p:nvSpPr>
        <p:spPr>
          <a:xfrm>
            <a:off x="0" y="6858000"/>
            <a:ext cx="0" cy="0"/>
          </a:xfrm>
          <a:prstGeom prst="rect">
            <a:avLst/>
          </a:prstGeom>
        </p:spPr>
        <p:txBody>
          <a:bodyPr vert="horz" lIns="0" tIns="0" rIns="0" bIns="0" rtlCol="0" anchor="b" anchorCtr="0"/>
          <a:lstStyle>
            <a:lvl1pPr algn="l">
              <a:defRPr sz="700">
                <a:solidFill>
                  <a:srgbClr val="000000">
                    <a:alpha val="0"/>
                  </a:srgbClr>
                </a:solidFill>
              </a:defRPr>
            </a:lvl1pPr>
          </a:lstStyle>
          <a:p>
            <a:endParaRPr lang="en-GB"/>
          </a:p>
        </p:txBody>
      </p:sp>
      <p:sp>
        <p:nvSpPr>
          <p:cNvPr id="9" name="Slide Number Placeholder 8">
            <a:extLst>
              <a:ext uri="{FF2B5EF4-FFF2-40B4-BE49-F238E27FC236}">
                <a16:creationId xmlns:a16="http://schemas.microsoft.com/office/drawing/2014/main" id="{5942516E-ED5A-4F68-B285-E8D0CC42F948}"/>
              </a:ext>
            </a:extLst>
          </p:cNvPr>
          <p:cNvSpPr>
            <a:spLocks noGrp="1"/>
          </p:cNvSpPr>
          <p:nvPr>
            <p:ph type="sldNum" sz="quarter" idx="4"/>
          </p:nvPr>
        </p:nvSpPr>
        <p:spPr>
          <a:xfrm>
            <a:off x="358774" y="6317153"/>
            <a:ext cx="360000" cy="180000"/>
          </a:xfrm>
          <a:prstGeom prst="rect">
            <a:avLst/>
          </a:prstGeom>
        </p:spPr>
        <p:txBody>
          <a:bodyPr vert="horz" lIns="0" tIns="0" rIns="0" bIns="0" rtlCol="0" anchor="b" anchorCtr="0"/>
          <a:lstStyle>
            <a:lvl1pPr algn="l">
              <a:defRPr sz="700">
                <a:solidFill>
                  <a:schemeClr val="tx1"/>
                </a:solidFill>
              </a:defRPr>
            </a:lvl1pPr>
          </a:lstStyle>
          <a:p>
            <a:fld id="{23AA811B-2EBD-4900-905E-5BE206449611}" type="slidenum">
              <a:rPr lang="en-GB" smtClean="0"/>
              <a:pPr/>
              <a:t>‹#›</a:t>
            </a:fld>
            <a:endParaRPr lang="en-GB"/>
          </a:p>
        </p:txBody>
      </p:sp>
      <p:sp>
        <p:nvSpPr>
          <p:cNvPr id="32" name="date" descr="{&quot;templafy&quot;:{&quot;type&quot;:&quot;date&quot;,&quot;visibility&quot;:{&quot;compareValue&quot;:&quot;&quot;},&quot;binding&quot;:&quot;Form.Date&quot;,&quot;format&quot;:&quot;{{DateFormats.GeneralDate}}&quot;}}" title="Form.Date">
            <a:extLst>
              <a:ext uri="{FF2B5EF4-FFF2-40B4-BE49-F238E27FC236}">
                <a16:creationId xmlns:a16="http://schemas.microsoft.com/office/drawing/2014/main" id="{EB590ED0-675F-4140-A0B9-7FFE5D164CE6}"/>
              </a:ext>
            </a:extLst>
          </p:cNvPr>
          <p:cNvSpPr/>
          <p:nvPr userDrawn="1"/>
        </p:nvSpPr>
        <p:spPr>
          <a:xfrm>
            <a:off x="718774" y="6317153"/>
            <a:ext cx="1611312"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endParaRPr lang="en-GB" sz="700" noProof="0">
              <a:solidFill>
                <a:schemeClr val="tx1"/>
              </a:solidFill>
            </a:endParaRPr>
          </a:p>
        </p:txBody>
      </p:sp>
      <p:sp>
        <p:nvSpPr>
          <p:cNvPr id="33" name="text" descr="{&quot;templafy&quot;:{&quot;binding&quot;:&quot;Form.TitlePresentation&quot;,&quot;type&quot;:&quot;text&quot;}}" title="Form.TitlePresentation">
            <a:extLst>
              <a:ext uri="{FF2B5EF4-FFF2-40B4-BE49-F238E27FC236}">
                <a16:creationId xmlns:a16="http://schemas.microsoft.com/office/drawing/2014/main" id="{FB1B83E1-AE59-4B92-A0E2-72588F74793A}"/>
              </a:ext>
            </a:extLst>
          </p:cNvPr>
          <p:cNvSpPr/>
          <p:nvPr userDrawn="1"/>
        </p:nvSpPr>
        <p:spPr>
          <a:xfrm>
            <a:off x="2330450" y="6317153"/>
            <a:ext cx="2959100"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endParaRPr lang="en-GB" sz="700" noProof="0">
              <a:solidFill>
                <a:schemeClr val="tx1"/>
              </a:solidFill>
            </a:endParaRPr>
          </a:p>
        </p:txBody>
      </p:sp>
      <p:sp>
        <p:nvSpPr>
          <p:cNvPr id="5" name="Arial" hidden="1">
            <a:extLst>
              <a:ext uri="{FF2B5EF4-FFF2-40B4-BE49-F238E27FC236}">
                <a16:creationId xmlns:a16="http://schemas.microsoft.com/office/drawing/2014/main" id="{A753704D-5378-4F07-9C10-B11F62A33E8E}"/>
              </a:ext>
            </a:extLst>
          </p:cNvPr>
          <p:cNvSpPr/>
          <p:nvPr userDrawn="1"/>
        </p:nvSpPr>
        <p:spPr>
          <a:xfrm>
            <a:off x="0" y="0"/>
            <a:ext cx="0" cy="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100" noProof="0">
                <a:noFill/>
                <a:latin typeface="Arial" panose="020B0604020202020204" pitchFamily="34" charset="0"/>
                <a:cs typeface="Arial" panose="020B0604020202020204" pitchFamily="34" charset="0"/>
              </a:rPr>
              <a:t>Arial font</a:t>
            </a:r>
          </a:p>
        </p:txBody>
      </p:sp>
    </p:spTree>
    <p:extLst>
      <p:ext uri="{BB962C8B-B14F-4D97-AF65-F5344CB8AC3E}">
        <p14:creationId xmlns:p14="http://schemas.microsoft.com/office/powerpoint/2010/main" val="180999990"/>
      </p:ext>
    </p:extLst>
  </p:cSld>
  <p:clrMap bg1="lt1" tx1="dk1" bg2="lt2" tx2="dk2" accent1="accent1" accent2="accent2" accent3="accent3" accent4="accent4" accent5="accent5" accent6="accent6" hlink="hlink" folHlink="folHlink"/>
  <p:sldLayoutIdLst>
    <p:sldLayoutId id="2147483729" r:id="rId1"/>
    <p:sldLayoutId id="2147483732" r:id="rId2"/>
    <p:sldLayoutId id="2147483772" r:id="rId3"/>
    <p:sldLayoutId id="2147483792" r:id="rId4"/>
    <p:sldLayoutId id="2147483773" r:id="rId5"/>
    <p:sldLayoutId id="2147483737" r:id="rId6"/>
    <p:sldLayoutId id="2147483793" r:id="rId7"/>
    <p:sldLayoutId id="2147483766" r:id="rId8"/>
    <p:sldLayoutId id="2147483794" r:id="rId9"/>
    <p:sldLayoutId id="2147483731" r:id="rId10"/>
    <p:sldLayoutId id="2147483795" r:id="rId11"/>
    <p:sldLayoutId id="2147483774" r:id="rId12"/>
    <p:sldLayoutId id="2147483796" r:id="rId13"/>
    <p:sldLayoutId id="2147483776" r:id="rId14"/>
    <p:sldLayoutId id="2147483755" r:id="rId15"/>
    <p:sldLayoutId id="2147483777" r:id="rId16"/>
    <p:sldLayoutId id="2147483778" r:id="rId17"/>
    <p:sldLayoutId id="2147483757" r:id="rId18"/>
    <p:sldLayoutId id="2147483779" r:id="rId19"/>
    <p:sldLayoutId id="2147483764" r:id="rId20"/>
    <p:sldLayoutId id="2147483782" r:id="rId21"/>
    <p:sldLayoutId id="2147483781" r:id="rId22"/>
    <p:sldLayoutId id="2147483780" r:id="rId23"/>
    <p:sldLayoutId id="2147483767" r:id="rId24"/>
    <p:sldLayoutId id="2147483768" r:id="rId25"/>
    <p:sldLayoutId id="2147483783" r:id="rId26"/>
    <p:sldLayoutId id="2147483784" r:id="rId27"/>
    <p:sldLayoutId id="2147483785" r:id="rId28"/>
    <p:sldLayoutId id="2147483786" r:id="rId29"/>
    <p:sldLayoutId id="2147483763" r:id="rId30"/>
    <p:sldLayoutId id="2147483765" r:id="rId31"/>
    <p:sldLayoutId id="2147483799" r:id="rId32"/>
    <p:sldLayoutId id="2147483743" r:id="rId33"/>
    <p:sldLayoutId id="2147483744" r:id="rId34"/>
    <p:sldLayoutId id="2147483788" r:id="rId35"/>
    <p:sldLayoutId id="2147483798" r:id="rId36"/>
    <p:sldLayoutId id="2147483787" r:id="rId37"/>
    <p:sldLayoutId id="2147483797" r:id="rId38"/>
    <p:sldLayoutId id="2147483791" r:id="rId39"/>
    <p:sldLayoutId id="2147483762" r:id="rId40"/>
    <p:sldLayoutId id="2147483751" r:id="rId41"/>
    <p:sldLayoutId id="2147483789" r:id="rId42"/>
    <p:sldLayoutId id="2147483790" r:id="rId43"/>
    <p:sldLayoutId id="2147483800" r:id="rId44"/>
    <p:sldLayoutId id="2147483801" r:id="rId45"/>
  </p:sldLayoutIdLst>
  <p:hf hdr="0" ftr="0" dt="0"/>
  <p:txStyles>
    <p:titleStyle>
      <a:lvl1pPr algn="l" defTabSz="914400" rtl="0" eaLnBrk="1" latinLnBrk="0" hangingPunct="1">
        <a:lnSpc>
          <a:spcPct val="83000"/>
        </a:lnSpc>
        <a:spcBef>
          <a:spcPct val="0"/>
        </a:spcBef>
        <a:buNone/>
        <a:defRPr sz="4000" kern="1200">
          <a:solidFill>
            <a:schemeClr val="tx1"/>
          </a:solidFill>
          <a:latin typeface="+mj-lt"/>
          <a:ea typeface="+mj-ea"/>
          <a:cs typeface="+mj-cs"/>
        </a:defRPr>
      </a:lvl1pPr>
    </p:titleStyle>
    <p:bodyStyle>
      <a:lvl1pPr marL="270000" indent="-2700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600" kern="1200">
          <a:solidFill>
            <a:schemeClr val="tx1"/>
          </a:solidFill>
          <a:latin typeface="+mn-lt"/>
          <a:ea typeface="+mn-ea"/>
          <a:cs typeface="+mn-cs"/>
        </a:defRPr>
      </a:lvl1pPr>
      <a:lvl2pPr marL="540000" indent="-2700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600" kern="1200">
          <a:solidFill>
            <a:schemeClr val="tx1"/>
          </a:solidFill>
          <a:latin typeface="+mn-lt"/>
          <a:ea typeface="+mn-ea"/>
          <a:cs typeface="+mn-cs"/>
        </a:defRPr>
      </a:lvl2pPr>
      <a:lvl3pPr marL="810000" indent="-2700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600" kern="1200">
          <a:solidFill>
            <a:schemeClr val="tx1"/>
          </a:solidFill>
          <a:latin typeface="+mn-lt"/>
          <a:ea typeface="+mn-ea"/>
          <a:cs typeface="+mn-cs"/>
        </a:defRPr>
      </a:lvl3pPr>
      <a:lvl4pPr marL="0" indent="0" algn="l" defTabSz="914400" rtl="0" eaLnBrk="1" latinLnBrk="0" hangingPunct="1">
        <a:lnSpc>
          <a:spcPct val="100000"/>
        </a:lnSpc>
        <a:spcBef>
          <a:spcPts val="0"/>
        </a:spcBef>
        <a:spcAft>
          <a:spcPts val="1200"/>
        </a:spcAft>
        <a:buFont typeface="Sweco Sans" panose="00000500000000000000" pitchFamily="2" charset="0"/>
        <a:buChar char="​"/>
        <a:defRPr sz="1600" b="1" kern="1200">
          <a:solidFill>
            <a:schemeClr val="tx1"/>
          </a:solidFill>
          <a:latin typeface="+mn-lt"/>
          <a:ea typeface="+mn-ea"/>
          <a:cs typeface="+mn-cs"/>
        </a:defRPr>
      </a:lvl4pPr>
      <a:lvl5pPr marL="0" indent="0" algn="l" defTabSz="914400" rtl="0" eaLnBrk="1" latinLnBrk="0" hangingPunct="1">
        <a:lnSpc>
          <a:spcPct val="100000"/>
        </a:lnSpc>
        <a:spcBef>
          <a:spcPts val="0"/>
        </a:spcBef>
        <a:spcAft>
          <a:spcPts val="600"/>
        </a:spcAft>
        <a:buFont typeface="Sweco Sans" panose="00000500000000000000" pitchFamily="2" charset="0"/>
        <a:buChar char="​"/>
        <a:tabLst/>
        <a:defRPr sz="1600" kern="1200">
          <a:solidFill>
            <a:schemeClr val="tx1"/>
          </a:solidFill>
          <a:latin typeface="+mn-lt"/>
          <a:ea typeface="+mn-ea"/>
          <a:cs typeface="+mn-cs"/>
        </a:defRPr>
      </a:lvl5pPr>
      <a:lvl6pPr marL="180000" indent="-180000" algn="l" defTabSz="914400" rtl="0" eaLnBrk="1" latinLnBrk="0" hangingPunct="1">
        <a:lnSpc>
          <a:spcPct val="120000"/>
        </a:lnSpc>
        <a:spcBef>
          <a:spcPts val="0"/>
        </a:spcBef>
        <a:spcAft>
          <a:spcPts val="600"/>
        </a:spcAft>
        <a:buClr>
          <a:schemeClr val="tx2"/>
        </a:buClr>
        <a:buFont typeface="Arial" panose="020B0604020202020204" pitchFamily="34" charset="0"/>
        <a:buChar char="•"/>
        <a:defRPr sz="1000" kern="1200">
          <a:solidFill>
            <a:schemeClr val="tx1"/>
          </a:solidFill>
          <a:latin typeface="+mn-lt"/>
          <a:ea typeface="+mn-ea"/>
          <a:cs typeface="+mn-cs"/>
        </a:defRPr>
      </a:lvl6pPr>
      <a:lvl7pPr marL="0" indent="0" algn="l" defTabSz="914400" rtl="0" eaLnBrk="1" latinLnBrk="0" hangingPunct="1">
        <a:lnSpc>
          <a:spcPct val="120000"/>
        </a:lnSpc>
        <a:spcBef>
          <a:spcPts val="0"/>
        </a:spcBef>
        <a:spcAft>
          <a:spcPts val="600"/>
        </a:spcAft>
        <a:buFont typeface="Sweco Sans" panose="00000500000000000000" pitchFamily="2" charset="0"/>
        <a:buChar char="​"/>
        <a:defRPr sz="1000" b="1" kern="1200" baseline="0">
          <a:solidFill>
            <a:schemeClr val="tx1"/>
          </a:solidFill>
          <a:latin typeface="+mn-lt"/>
          <a:ea typeface="+mn-ea"/>
          <a:cs typeface="+mn-cs"/>
        </a:defRPr>
      </a:lvl7pPr>
      <a:lvl8pPr marL="0" indent="0" algn="l" defTabSz="914400" rtl="0" eaLnBrk="1" latinLnBrk="0" hangingPunct="1">
        <a:lnSpc>
          <a:spcPct val="120000"/>
        </a:lnSpc>
        <a:spcBef>
          <a:spcPts val="0"/>
        </a:spcBef>
        <a:spcAft>
          <a:spcPts val="600"/>
        </a:spcAft>
        <a:buFont typeface="Sweco Sans" panose="00000500000000000000" pitchFamily="2" charset="0"/>
        <a:buChar char="​"/>
        <a:defRPr sz="1000" kern="1200">
          <a:solidFill>
            <a:schemeClr val="tx1"/>
          </a:solidFill>
          <a:latin typeface="+mn-lt"/>
          <a:ea typeface="+mn-ea"/>
          <a:cs typeface="+mn-cs"/>
        </a:defRPr>
      </a:lvl8pPr>
      <a:lvl9pPr marL="0" indent="0" algn="l" defTabSz="914400" rtl="0" eaLnBrk="1" latinLnBrk="0" hangingPunct="1">
        <a:lnSpc>
          <a:spcPct val="83000"/>
        </a:lnSpc>
        <a:spcBef>
          <a:spcPts val="1200"/>
        </a:spcBef>
        <a:spcAft>
          <a:spcPts val="0"/>
        </a:spcAft>
        <a:buFont typeface="Sweco Sans" panose="00000500000000000000" pitchFamily="2" charset="0"/>
        <a:buChar char="​"/>
        <a:defRPr sz="6000" kern="1200" baseline="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26" userDrawn="1">
          <p15:clr>
            <a:srgbClr val="F26B43"/>
          </p15:clr>
        </p15:guide>
        <p15:guide id="2" pos="621" userDrawn="1">
          <p15:clr>
            <a:srgbClr val="F26B43"/>
          </p15:clr>
        </p15:guide>
        <p15:guide id="3" orient="horz" pos="226" userDrawn="1">
          <p15:clr>
            <a:srgbClr val="F26B43"/>
          </p15:clr>
        </p15:guide>
        <p15:guide id="4" orient="horz" pos="4093" userDrawn="1">
          <p15:clr>
            <a:srgbClr val="F26B43"/>
          </p15:clr>
        </p15:guide>
        <p15:guide id="5" pos="847" userDrawn="1">
          <p15:clr>
            <a:srgbClr val="F26B43"/>
          </p15:clr>
        </p15:guide>
        <p15:guide id="6" pos="1242" userDrawn="1">
          <p15:clr>
            <a:srgbClr val="F26B43"/>
          </p15:clr>
        </p15:guide>
        <p15:guide id="7" pos="1468" userDrawn="1">
          <p15:clr>
            <a:srgbClr val="F26B43"/>
          </p15:clr>
        </p15:guide>
        <p15:guide id="8" pos="1863" userDrawn="1">
          <p15:clr>
            <a:srgbClr val="F26B43"/>
          </p15:clr>
        </p15:guide>
        <p15:guide id="9" pos="2090" userDrawn="1">
          <p15:clr>
            <a:srgbClr val="F26B43"/>
          </p15:clr>
        </p15:guide>
        <p15:guide id="10" pos="2484" userDrawn="1">
          <p15:clr>
            <a:srgbClr val="F26B43"/>
          </p15:clr>
        </p15:guide>
        <p15:guide id="11" pos="2711" userDrawn="1">
          <p15:clr>
            <a:srgbClr val="F26B43"/>
          </p15:clr>
        </p15:guide>
        <p15:guide id="12" pos="3105" userDrawn="1">
          <p15:clr>
            <a:srgbClr val="F26B43"/>
          </p15:clr>
        </p15:guide>
        <p15:guide id="13" pos="3332" userDrawn="1">
          <p15:clr>
            <a:srgbClr val="F26B43"/>
          </p15:clr>
        </p15:guide>
        <p15:guide id="14" pos="3726" userDrawn="1">
          <p15:clr>
            <a:srgbClr val="F26B43"/>
          </p15:clr>
        </p15:guide>
        <p15:guide id="15" pos="3953" userDrawn="1">
          <p15:clr>
            <a:srgbClr val="F26B43"/>
          </p15:clr>
        </p15:guide>
        <p15:guide id="16" pos="4347" userDrawn="1">
          <p15:clr>
            <a:srgbClr val="F26B43"/>
          </p15:clr>
        </p15:guide>
        <p15:guide id="17" pos="4574" userDrawn="1">
          <p15:clr>
            <a:srgbClr val="F26B43"/>
          </p15:clr>
        </p15:guide>
        <p15:guide id="18" pos="4968" userDrawn="1">
          <p15:clr>
            <a:srgbClr val="F26B43"/>
          </p15:clr>
        </p15:guide>
        <p15:guide id="19" pos="5195" userDrawn="1">
          <p15:clr>
            <a:srgbClr val="F26B43"/>
          </p15:clr>
        </p15:guide>
        <p15:guide id="20" pos="5589" userDrawn="1">
          <p15:clr>
            <a:srgbClr val="F26B43"/>
          </p15:clr>
        </p15:guide>
        <p15:guide id="21" pos="5816" userDrawn="1">
          <p15:clr>
            <a:srgbClr val="F26B43"/>
          </p15:clr>
        </p15:guide>
        <p15:guide id="22" pos="6211" userDrawn="1">
          <p15:clr>
            <a:srgbClr val="F26B43"/>
          </p15:clr>
        </p15:guide>
        <p15:guide id="23" pos="6437" userDrawn="1">
          <p15:clr>
            <a:srgbClr val="F26B43"/>
          </p15:clr>
        </p15:guide>
        <p15:guide id="24" pos="6832" userDrawn="1">
          <p15:clr>
            <a:srgbClr val="F26B43"/>
          </p15:clr>
        </p15:guide>
        <p15:guide id="25" pos="7058" userDrawn="1">
          <p15:clr>
            <a:srgbClr val="F26B43"/>
          </p15:clr>
        </p15:guide>
        <p15:guide id="26" pos="7453" userDrawn="1">
          <p15:clr>
            <a:srgbClr val="F26B43"/>
          </p15:clr>
        </p15:guide>
        <p15:guide id="27" orient="horz" pos="453" userDrawn="1">
          <p15:clr>
            <a:srgbClr val="F26B43"/>
          </p15:clr>
        </p15:guide>
        <p15:guide id="28" orient="horz" pos="680" userDrawn="1">
          <p15:clr>
            <a:srgbClr val="F26B43"/>
          </p15:clr>
        </p15:guide>
        <p15:guide id="29" orient="horz" pos="907" userDrawn="1">
          <p15:clr>
            <a:srgbClr val="F26B43"/>
          </p15:clr>
        </p15:guide>
        <p15:guide id="30" orient="horz" pos="1133" userDrawn="1">
          <p15:clr>
            <a:srgbClr val="F26B43"/>
          </p15:clr>
        </p15:guide>
        <p15:guide id="31" orient="horz" pos="1360" userDrawn="1">
          <p15:clr>
            <a:srgbClr val="F26B43"/>
          </p15:clr>
        </p15:guide>
        <p15:guide id="32" orient="horz" pos="3866" userDrawn="1">
          <p15:clr>
            <a:srgbClr val="F26B43"/>
          </p15:clr>
        </p15:guide>
        <p15:guide id="33" pos="461" userDrawn="1">
          <p15:clr>
            <a:srgbClr val="9FCC3B"/>
          </p15:clr>
        </p15:guide>
        <p15:guide id="34" pos="7224" userDrawn="1">
          <p15:clr>
            <a:srgbClr val="9FCC3B"/>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customXml" Target="../../customXml/item3.xml"/><Relationship Id="rId1" Type="http://schemas.openxmlformats.org/officeDocument/2006/relationships/customXml" Target="../../customXml/item8.xml"/><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4.jpeg"/><Relationship Id="rId1" Type="http://schemas.openxmlformats.org/officeDocument/2006/relationships/slideLayout" Target="../slideLayouts/slideLayout19.xml"/><Relationship Id="rId4" Type="http://schemas.openxmlformats.org/officeDocument/2006/relationships/image" Target="../media/image17.sv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5.jpeg"/><Relationship Id="rId1" Type="http://schemas.openxmlformats.org/officeDocument/2006/relationships/slideLayout" Target="../slideLayouts/slideLayout19.xml"/><Relationship Id="rId4" Type="http://schemas.openxmlformats.org/officeDocument/2006/relationships/image" Target="../media/image17.sv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6.jpeg"/><Relationship Id="rId1" Type="http://schemas.openxmlformats.org/officeDocument/2006/relationships/slideLayout" Target="../slideLayouts/slideLayout19.xml"/><Relationship Id="rId4" Type="http://schemas.openxmlformats.org/officeDocument/2006/relationships/image" Target="../media/image2.sv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7.jpeg"/><Relationship Id="rId1" Type="http://schemas.openxmlformats.org/officeDocument/2006/relationships/slideLayout" Target="../slideLayouts/slideLayout19.xml"/><Relationship Id="rId4" Type="http://schemas.openxmlformats.org/officeDocument/2006/relationships/image" Target="../media/image17.sv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jpeg"/><Relationship Id="rId1" Type="http://schemas.openxmlformats.org/officeDocument/2006/relationships/slideLayout" Target="../slideLayouts/slideLayout19.xml"/><Relationship Id="rId4" Type="http://schemas.openxmlformats.org/officeDocument/2006/relationships/image" Target="../media/image17.sv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jpeg"/><Relationship Id="rId1" Type="http://schemas.openxmlformats.org/officeDocument/2006/relationships/slideLayout" Target="../slideLayouts/slideLayout19.xml"/><Relationship Id="rId4" Type="http://schemas.openxmlformats.org/officeDocument/2006/relationships/image" Target="../media/image17.sv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jpeg"/><Relationship Id="rId1" Type="http://schemas.openxmlformats.org/officeDocument/2006/relationships/slideLayout" Target="../slideLayouts/slideLayout19.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17.sv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0.jpeg"/><Relationship Id="rId1" Type="http://schemas.openxmlformats.org/officeDocument/2006/relationships/slideLayout" Target="../slideLayouts/slideLayout44.xml"/><Relationship Id="rId4" Type="http://schemas.openxmlformats.org/officeDocument/2006/relationships/image" Target="../media/image2.sv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1.jpeg"/><Relationship Id="rId1" Type="http://schemas.openxmlformats.org/officeDocument/2006/relationships/slideLayout" Target="../slideLayouts/slideLayout19.xml"/><Relationship Id="rId4" Type="http://schemas.openxmlformats.org/officeDocument/2006/relationships/image" Target="../media/image17.sv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2.jpeg"/><Relationship Id="rId1" Type="http://schemas.openxmlformats.org/officeDocument/2006/relationships/slideLayout" Target="../slideLayouts/slideLayout19.xml"/><Relationship Id="rId4" Type="http://schemas.openxmlformats.org/officeDocument/2006/relationships/image" Target="../media/image2.sv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3.jpeg"/><Relationship Id="rId1" Type="http://schemas.openxmlformats.org/officeDocument/2006/relationships/slideLayout" Target="../slideLayouts/slideLayout44.xml"/><Relationship Id="rId4" Type="http://schemas.openxmlformats.org/officeDocument/2006/relationships/image" Target="../media/image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677B2C4-538D-4A57-AD1C-D13C598BA982}"/>
              </a:ext>
            </a:extLst>
          </p:cNvPr>
          <p:cNvSpPr>
            <a:spLocks noGrp="1"/>
          </p:cNvSpPr>
          <p:nvPr>
            <p:ph type="ctrTitle"/>
          </p:nvPr>
        </p:nvSpPr>
        <p:spPr/>
        <p:txBody>
          <a:bodyPr/>
          <a:lstStyle/>
          <a:p>
            <a:r>
              <a:rPr lang="fi-FI"/>
              <a:t>Mediapaketti</a:t>
            </a:r>
            <a:endParaRPr lang="en-GB"/>
          </a:p>
        </p:txBody>
      </p:sp>
      <p:sp>
        <p:nvSpPr>
          <p:cNvPr id="7" name="Subtitle 6">
            <a:extLst>
              <a:ext uri="{FF2B5EF4-FFF2-40B4-BE49-F238E27FC236}">
                <a16:creationId xmlns:a16="http://schemas.microsoft.com/office/drawing/2014/main" id="{9BC57F40-9EC5-4221-A2B2-9B7446956BFD}"/>
              </a:ext>
            </a:extLst>
          </p:cNvPr>
          <p:cNvSpPr>
            <a:spLocks noGrp="1"/>
          </p:cNvSpPr>
          <p:nvPr>
            <p:ph type="subTitle" idx="1"/>
          </p:nvPr>
        </p:nvSpPr>
        <p:spPr/>
        <p:txBody>
          <a:bodyPr/>
          <a:lstStyle/>
          <a:p>
            <a:r>
              <a:rPr lang="fi-FI"/>
              <a:t>Viemäritulvat Port Arthurin alueella </a:t>
            </a:r>
          </a:p>
        </p:txBody>
      </p:sp>
      <p:sp>
        <p:nvSpPr>
          <p:cNvPr id="3" name="Slide Number Placeholder 2">
            <a:extLst>
              <a:ext uri="{FF2B5EF4-FFF2-40B4-BE49-F238E27FC236}">
                <a16:creationId xmlns:a16="http://schemas.microsoft.com/office/drawing/2014/main" id="{5D76B2A7-E2AD-4BFD-A5D3-4870E850FB98}"/>
              </a:ext>
            </a:extLst>
          </p:cNvPr>
          <p:cNvSpPr>
            <a:spLocks noGrp="1"/>
          </p:cNvSpPr>
          <p:nvPr>
            <p:ph type="sldNum" sz="quarter" idx="12"/>
          </p:nvPr>
        </p:nvSpPr>
        <p:spPr>
          <a:xfrm>
            <a:off x="0" y="6858000"/>
            <a:ext cx="0" cy="0"/>
          </a:xfrm>
        </p:spPr>
        <p:txBody>
          <a:bodyPr/>
          <a:lstStyle/>
          <a:p>
            <a:fld id="{23AA811B-2EBD-4900-905E-5BE206449611}" type="slidenum">
              <a:rPr lang="en-GB" smtClean="0"/>
              <a:pPr/>
              <a:t>1</a:t>
            </a:fld>
            <a:endParaRPr lang="en-GB"/>
          </a:p>
        </p:txBody>
      </p:sp>
    </p:spTree>
    <p:custDataLst>
      <p:custData r:id="rId1"/>
      <p:custData r:id="rId2"/>
    </p:custDataLst>
    <p:extLst>
      <p:ext uri="{BB962C8B-B14F-4D97-AF65-F5344CB8AC3E}">
        <p14:creationId xmlns:p14="http://schemas.microsoft.com/office/powerpoint/2010/main" val="23645822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A1A90E-59FD-F664-ECFA-E6F6E95FE1C2}"/>
              </a:ext>
            </a:extLst>
          </p:cNvPr>
          <p:cNvSpPr>
            <a:spLocks noGrp="1"/>
          </p:cNvSpPr>
          <p:nvPr>
            <p:ph type="title"/>
          </p:nvPr>
        </p:nvSpPr>
        <p:spPr/>
        <p:txBody>
          <a:bodyPr anchor="ctr"/>
          <a:lstStyle/>
          <a:p>
            <a:r>
              <a:rPr lang="fi-FI" dirty="0"/>
              <a:t>Tulvimisen jälkeen tehdyt selvitykset</a:t>
            </a:r>
          </a:p>
        </p:txBody>
      </p:sp>
      <p:sp>
        <p:nvSpPr>
          <p:cNvPr id="4" name="Content Placeholder 3">
            <a:extLst>
              <a:ext uri="{FF2B5EF4-FFF2-40B4-BE49-F238E27FC236}">
                <a16:creationId xmlns:a16="http://schemas.microsoft.com/office/drawing/2014/main" id="{02564851-15E9-59BD-F254-1239AE6CB203}"/>
              </a:ext>
            </a:extLst>
          </p:cNvPr>
          <p:cNvSpPr>
            <a:spLocks noGrp="1"/>
          </p:cNvSpPr>
          <p:nvPr>
            <p:ph sz="half" idx="1"/>
          </p:nvPr>
        </p:nvSpPr>
        <p:spPr/>
        <p:txBody>
          <a:bodyPr anchor="t">
            <a:normAutofit/>
          </a:bodyPr>
          <a:lstStyle/>
          <a:p>
            <a:pPr marL="0" indent="0">
              <a:buNone/>
            </a:pPr>
            <a:r>
              <a:rPr lang="fi-FI" sz="1400" b="1" dirty="0"/>
              <a:t>Ilmatieteenlaitoksen lausunto 26.7.2022 sadetapahtumasta</a:t>
            </a:r>
          </a:p>
          <a:p>
            <a:pPr>
              <a:lnSpc>
                <a:spcPct val="100000"/>
              </a:lnSpc>
              <a:spcBef>
                <a:spcPts val="300"/>
              </a:spcBef>
            </a:pPr>
            <a:r>
              <a:rPr lang="fi-FI" sz="1400" dirty="0"/>
              <a:t>Klo 16-17 välisenä aikana satoi rankemmin kuin keskimäärin kerran 30 vuodessa toistuvalla rankkasateella.</a:t>
            </a:r>
          </a:p>
          <a:p>
            <a:pPr marL="0" indent="0">
              <a:buNone/>
            </a:pPr>
            <a:r>
              <a:rPr lang="fi-FI" sz="1400" b="1" dirty="0"/>
              <a:t>Kiinteistöjen padotuskorkeuksien mittaukset ja tonttijohtojen kuvaukset vahingoista ilmoittaneissa kiinteistöissä.</a:t>
            </a:r>
          </a:p>
          <a:p>
            <a:pPr>
              <a:lnSpc>
                <a:spcPct val="100000"/>
              </a:lnSpc>
              <a:spcBef>
                <a:spcPts val="300"/>
              </a:spcBef>
            </a:pPr>
            <a:r>
              <a:rPr lang="fi-FI" dirty="0"/>
              <a:t>T</a:t>
            </a:r>
            <a:r>
              <a:rPr lang="fi-FI" sz="1400" dirty="0"/>
              <a:t>onttijohdot ovat pääosin ehjiä.</a:t>
            </a:r>
          </a:p>
          <a:p>
            <a:pPr marL="0" indent="0">
              <a:buNone/>
            </a:pPr>
            <a:r>
              <a:rPr lang="fi-FI" sz="1400" b="1" dirty="0"/>
              <a:t>Kiinteistöjen viemäriverkoston savututkimukset</a:t>
            </a:r>
          </a:p>
          <a:p>
            <a:pPr>
              <a:lnSpc>
                <a:spcPct val="100000"/>
              </a:lnSpc>
              <a:spcAft>
                <a:spcPts val="0"/>
              </a:spcAft>
            </a:pPr>
            <a:r>
              <a:rPr lang="fi-FI" sz="1400" dirty="0"/>
              <a:t>Joillain kiinteistöillä hulevesiä johdetaan jätevesiviemäreihin, mikä lisää vesimäärää. </a:t>
            </a:r>
          </a:p>
          <a:p>
            <a:pPr>
              <a:lnSpc>
                <a:spcPct val="100000"/>
              </a:lnSpc>
              <a:spcAft>
                <a:spcPts val="0"/>
              </a:spcAft>
            </a:pPr>
            <a:r>
              <a:rPr lang="fi-FI" sz="1400" dirty="0"/>
              <a:t>Kiinteistöjen kattovesiä johdetaan kadulle eikä hulevesiviemäriin. Tämä lisää huleveden virtausta kadulla. Kadulta vesi kulkeutuu pääosin hulevesiviemäriin ja osin jätevesiviemäriin.</a:t>
            </a:r>
          </a:p>
        </p:txBody>
      </p:sp>
      <p:sp>
        <p:nvSpPr>
          <p:cNvPr id="5" name="Content Placeholder 4">
            <a:extLst>
              <a:ext uri="{FF2B5EF4-FFF2-40B4-BE49-F238E27FC236}">
                <a16:creationId xmlns:a16="http://schemas.microsoft.com/office/drawing/2014/main" id="{52100750-5C0F-7343-7E72-0AE4CC80AEA9}"/>
              </a:ext>
            </a:extLst>
          </p:cNvPr>
          <p:cNvSpPr>
            <a:spLocks noGrp="1"/>
          </p:cNvSpPr>
          <p:nvPr>
            <p:ph sz="half" idx="2"/>
          </p:nvPr>
        </p:nvSpPr>
        <p:spPr/>
        <p:txBody>
          <a:bodyPr anchor="t">
            <a:normAutofit/>
          </a:bodyPr>
          <a:lstStyle/>
          <a:p>
            <a:pPr marL="0" indent="0">
              <a:lnSpc>
                <a:spcPct val="100000"/>
              </a:lnSpc>
              <a:spcAft>
                <a:spcPts val="0"/>
              </a:spcAft>
              <a:buNone/>
            </a:pPr>
            <a:r>
              <a:rPr lang="fi-FI" sz="1400" b="1" dirty="0"/>
              <a:t>Viemäriverkoston hydraulisen mallinnuksen perusteella tulvat aiheutuivat</a:t>
            </a:r>
          </a:p>
          <a:p>
            <a:pPr>
              <a:spcAft>
                <a:spcPts val="0"/>
              </a:spcAft>
            </a:pPr>
            <a:r>
              <a:rPr lang="fi-FI" dirty="0"/>
              <a:t>J</a:t>
            </a:r>
            <a:r>
              <a:rPr lang="fi-FI" sz="1400" dirty="0"/>
              <a:t>ätevesiviemäriin kulkeutuvasta tai johdetusta hulevedestä, jonka määrää poikkeuksellinen rankkasade lisäsi</a:t>
            </a:r>
          </a:p>
          <a:p>
            <a:pPr>
              <a:spcAft>
                <a:spcPts val="0"/>
              </a:spcAft>
            </a:pPr>
            <a:r>
              <a:rPr lang="fi-FI" sz="1400" dirty="0"/>
              <a:t>Aiemmin tunnistamattomasta esteestä puhdistamon yhdyskaivossa. Mallinnustuloksien johdosta jatkettiin </a:t>
            </a:r>
            <a:r>
              <a:rPr lang="fi-FI" dirty="0"/>
              <a:t>viemäri</a:t>
            </a:r>
            <a:r>
              <a:rPr lang="fi-FI" sz="1400" dirty="0"/>
              <a:t>kuvauksia.</a:t>
            </a:r>
          </a:p>
          <a:p>
            <a:pPr marL="0" indent="0">
              <a:buNone/>
            </a:pPr>
            <a:r>
              <a:rPr lang="fi-FI" sz="1400" b="1" dirty="0"/>
              <a:t>Viemärikuvauksia (robottien ja sukeltajien toimesta)</a:t>
            </a:r>
          </a:p>
          <a:p>
            <a:pPr>
              <a:lnSpc>
                <a:spcPct val="100000"/>
              </a:lnSpc>
              <a:spcBef>
                <a:spcPts val="300"/>
              </a:spcBef>
            </a:pPr>
            <a:r>
              <a:rPr lang="fi-FI" sz="1400" dirty="0"/>
              <a:t>Alueen runkoviemärit ovat ehjiä.</a:t>
            </a:r>
          </a:p>
          <a:p>
            <a:pPr>
              <a:lnSpc>
                <a:spcPct val="100000"/>
              </a:lnSpc>
              <a:spcAft>
                <a:spcPts val="0"/>
              </a:spcAft>
            </a:pPr>
            <a:r>
              <a:rPr lang="fi-FI" sz="1400" dirty="0"/>
              <a:t>Havaittiin, ettei sulkuluukku ollut täysin auki ja tunnistettiin yhdyskaivon sulkuluukun vaikutus poikkeuksellisessa rankkasadetilanteessa.</a:t>
            </a:r>
          </a:p>
          <a:p>
            <a:pPr>
              <a:lnSpc>
                <a:spcPct val="100000"/>
              </a:lnSpc>
              <a:spcBef>
                <a:spcPts val="300"/>
              </a:spcBef>
            </a:pPr>
            <a:endParaRPr lang="fi-FI" sz="1400" dirty="0"/>
          </a:p>
          <a:p>
            <a:pPr>
              <a:lnSpc>
                <a:spcPct val="100000"/>
              </a:lnSpc>
              <a:spcBef>
                <a:spcPts val="300"/>
              </a:spcBef>
            </a:pPr>
            <a:endParaRPr lang="fi-FI" sz="1400" dirty="0"/>
          </a:p>
          <a:p>
            <a:pPr>
              <a:lnSpc>
                <a:spcPct val="100000"/>
              </a:lnSpc>
              <a:spcBef>
                <a:spcPts val="300"/>
              </a:spcBef>
            </a:pPr>
            <a:endParaRPr lang="fi-FI" sz="1400" dirty="0"/>
          </a:p>
          <a:p>
            <a:pPr marL="0" indent="0">
              <a:buNone/>
            </a:pPr>
            <a:endParaRPr lang="fi-FI" sz="1400" dirty="0"/>
          </a:p>
        </p:txBody>
      </p:sp>
    </p:spTree>
    <p:extLst>
      <p:ext uri="{BB962C8B-B14F-4D97-AF65-F5344CB8AC3E}">
        <p14:creationId xmlns:p14="http://schemas.microsoft.com/office/powerpoint/2010/main" val="38071463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picture containing ground, outdoor, rain, rainy&#10;&#10;Description automatically generated">
            <a:extLst>
              <a:ext uri="{FF2B5EF4-FFF2-40B4-BE49-F238E27FC236}">
                <a16:creationId xmlns:a16="http://schemas.microsoft.com/office/drawing/2014/main" id="{FC5BD01F-9330-C2C3-9E43-413D34EF5B76}"/>
              </a:ext>
            </a:extLst>
          </p:cNvPr>
          <p:cNvPicPr>
            <a:picLocks noGrp="1" noChangeAspect="1"/>
          </p:cNvPicPr>
          <p:nvPr>
            <p:ph type="pic" sz="quarter" idx="14"/>
          </p:nvPr>
        </p:nvPicPr>
        <p:blipFill rotWithShape="1">
          <a:blip r:embed="rId2">
            <a:extLst>
              <a:ext uri="{28A0092B-C50C-407E-A947-70E740481C1C}">
                <a14:useLocalDpi xmlns:a14="http://schemas.microsoft.com/office/drawing/2010/main" val="0"/>
              </a:ext>
            </a:extLst>
          </a:blip>
          <a:srcRect l="36722" t="-25" r="1134" b="25"/>
          <a:stretch/>
        </p:blipFill>
        <p:spPr>
          <a:xfrm>
            <a:off x="6094799" y="358775"/>
            <a:ext cx="5854745" cy="6256770"/>
          </a:xfrm>
        </p:spPr>
      </p:pic>
      <p:sp>
        <p:nvSpPr>
          <p:cNvPr id="2" name="Title 1">
            <a:extLst>
              <a:ext uri="{FF2B5EF4-FFF2-40B4-BE49-F238E27FC236}">
                <a16:creationId xmlns:a16="http://schemas.microsoft.com/office/drawing/2014/main" id="{3CF7BF0C-6412-5357-367F-5BC26797FB81}"/>
              </a:ext>
            </a:extLst>
          </p:cNvPr>
          <p:cNvSpPr>
            <a:spLocks noGrp="1"/>
          </p:cNvSpPr>
          <p:nvPr>
            <p:ph type="title"/>
          </p:nvPr>
        </p:nvSpPr>
        <p:spPr/>
        <p:txBody>
          <a:bodyPr/>
          <a:lstStyle/>
          <a:p>
            <a:r>
              <a:rPr lang="fi-FI" dirty="0"/>
              <a:t>Tulvimisen jälkeen tehdyt toimenpiteet</a:t>
            </a:r>
          </a:p>
        </p:txBody>
      </p:sp>
      <p:sp>
        <p:nvSpPr>
          <p:cNvPr id="3" name="Content Placeholder 2">
            <a:extLst>
              <a:ext uri="{FF2B5EF4-FFF2-40B4-BE49-F238E27FC236}">
                <a16:creationId xmlns:a16="http://schemas.microsoft.com/office/drawing/2014/main" id="{84857809-5BDD-D3AE-90AB-F48A65634D39}"/>
              </a:ext>
            </a:extLst>
          </p:cNvPr>
          <p:cNvSpPr>
            <a:spLocks noGrp="1"/>
          </p:cNvSpPr>
          <p:nvPr>
            <p:ph idx="1"/>
          </p:nvPr>
        </p:nvSpPr>
        <p:spPr/>
        <p:txBody>
          <a:bodyPr anchor="ctr">
            <a:normAutofit/>
          </a:bodyPr>
          <a:lstStyle/>
          <a:p>
            <a:pPr marL="0" indent="0">
              <a:buNone/>
            </a:pPr>
            <a:r>
              <a:rPr lang="fi-FI" sz="1400"/>
              <a:t>Kuvauksissa havaittu sulkuluukku avattiin täysin auki.</a:t>
            </a:r>
          </a:p>
          <a:p>
            <a:pPr marL="0" indent="0">
              <a:buNone/>
            </a:pPr>
            <a:r>
              <a:rPr lang="fi-FI" sz="1400"/>
              <a:t>Hydraulisen mallin rakentaminen (</a:t>
            </a:r>
            <a:r>
              <a:rPr lang="fi-FI" sz="1400">
                <a:sym typeface="Wingdings" panose="05000000000000000000" pitchFamily="2" charset="2"/>
              </a:rPr>
              <a:t>syiden ja seurauksien testaus matemaattisen pienoismallin avulla).</a:t>
            </a:r>
          </a:p>
          <a:p>
            <a:pPr marL="0" indent="0">
              <a:buNone/>
            </a:pPr>
            <a:r>
              <a:rPr lang="fi-FI" sz="1400">
                <a:sym typeface="Wingdings" panose="05000000000000000000" pitchFamily="2" charset="2"/>
              </a:rPr>
              <a:t>Selvitetty runko- ja tonttiviemärien toimivuutta ja kuntoa.</a:t>
            </a:r>
          </a:p>
        </p:txBody>
      </p:sp>
      <p:sp>
        <p:nvSpPr>
          <p:cNvPr id="5" name="Vertical Text Placeholder 5">
            <a:extLst>
              <a:ext uri="{FF2B5EF4-FFF2-40B4-BE49-F238E27FC236}">
                <a16:creationId xmlns:a16="http://schemas.microsoft.com/office/drawing/2014/main" id="{290AA552-B515-C4B7-FFAC-D3FC87DF57E5}"/>
              </a:ext>
            </a:extLst>
          </p:cNvPr>
          <p:cNvSpPr txBox="1">
            <a:spLocks/>
          </p:cNvSpPr>
          <p:nvPr/>
        </p:nvSpPr>
        <p:spPr>
          <a:xfrm>
            <a:off x="9483436" y="719138"/>
            <a:ext cx="1984663" cy="5418138"/>
          </a:xfrm>
          <a:prstGeom prst="rect">
            <a:avLst/>
          </a:prstGeom>
        </p:spPr>
        <p:txBody>
          <a:bodyPr vert="horz" lIns="0" tIns="0" rIns="0" bIns="0" rtlCol="0" anchor="b" anchorCtr="0">
            <a:noAutofit/>
          </a:bodyPr>
          <a:lstStyle>
            <a:lvl1pPr marL="0" indent="0" algn="l" defTabSz="914400" rtl="0" eaLnBrk="1" latinLnBrk="0" hangingPunct="1">
              <a:lnSpc>
                <a:spcPct val="120000"/>
              </a:lnSpc>
              <a:spcBef>
                <a:spcPts val="0"/>
              </a:spcBef>
              <a:spcAft>
                <a:spcPts val="600"/>
              </a:spcAft>
              <a:buClr>
                <a:schemeClr val="tx2"/>
              </a:buClr>
              <a:buFont typeface="Sweco Sans" panose="00000500000000000000" pitchFamily="2" charset="0"/>
              <a:buChar char="​"/>
              <a:defRPr sz="1000" kern="1200">
                <a:solidFill>
                  <a:schemeClr val="bg1"/>
                </a:solidFill>
                <a:latin typeface="+mn-lt"/>
                <a:ea typeface="+mn-ea"/>
                <a:cs typeface="+mn-cs"/>
              </a:defRPr>
            </a:lvl1pPr>
            <a:lvl2pPr marL="0" indent="0" algn="l" defTabSz="914400" rtl="0" eaLnBrk="1" latinLnBrk="0" hangingPunct="1">
              <a:lnSpc>
                <a:spcPct val="120000"/>
              </a:lnSpc>
              <a:spcBef>
                <a:spcPts val="0"/>
              </a:spcBef>
              <a:spcAft>
                <a:spcPts val="600"/>
              </a:spcAft>
              <a:buClr>
                <a:schemeClr val="tx2"/>
              </a:buClr>
              <a:buFont typeface="Sweco Sans" panose="00000500000000000000" pitchFamily="2" charset="0"/>
              <a:buChar char="​"/>
              <a:defRPr sz="1000" b="1" kern="1200">
                <a:solidFill>
                  <a:schemeClr val="bg1"/>
                </a:solidFill>
                <a:latin typeface="+mn-lt"/>
                <a:ea typeface="+mn-ea"/>
                <a:cs typeface="+mn-cs"/>
              </a:defRPr>
            </a:lvl2pPr>
            <a:lvl3pPr marL="180000" indent="-180000" algn="l" defTabSz="914400" rtl="0" eaLnBrk="1" latinLnBrk="0" hangingPunct="1">
              <a:lnSpc>
                <a:spcPct val="120000"/>
              </a:lnSpc>
              <a:spcBef>
                <a:spcPts val="0"/>
              </a:spcBef>
              <a:spcAft>
                <a:spcPts val="600"/>
              </a:spcAft>
              <a:buClrTx/>
              <a:buFont typeface="Sweco Sans" panose="00000500000000000000" pitchFamily="2" charset="0"/>
              <a:buChar char="•"/>
              <a:defRPr sz="1000" kern="1200">
                <a:solidFill>
                  <a:schemeClr val="bg1"/>
                </a:solidFill>
                <a:latin typeface="+mn-lt"/>
                <a:ea typeface="+mn-ea"/>
                <a:cs typeface="+mn-cs"/>
              </a:defRPr>
            </a:lvl3pPr>
            <a:lvl4pPr marL="270000" indent="-270000" algn="l" defTabSz="914400" rtl="0" eaLnBrk="1" latinLnBrk="0" hangingPunct="1">
              <a:lnSpc>
                <a:spcPct val="100000"/>
              </a:lnSpc>
              <a:spcBef>
                <a:spcPts val="0"/>
              </a:spcBef>
              <a:spcAft>
                <a:spcPts val="600"/>
              </a:spcAft>
              <a:buFont typeface="Sweco Sans" panose="00000500000000000000" pitchFamily="2" charset="0"/>
              <a:buChar char="•"/>
              <a:defRPr sz="1600" b="0" kern="1200">
                <a:solidFill>
                  <a:schemeClr val="tx1"/>
                </a:solidFill>
                <a:latin typeface="+mn-lt"/>
                <a:ea typeface="+mn-ea"/>
                <a:cs typeface="+mn-cs"/>
              </a:defRPr>
            </a:lvl4pPr>
            <a:lvl5pPr marL="540000" indent="-270000" algn="l" defTabSz="914400" rtl="0" eaLnBrk="1" latinLnBrk="0" hangingPunct="1">
              <a:lnSpc>
                <a:spcPct val="100000"/>
              </a:lnSpc>
              <a:spcBef>
                <a:spcPts val="0"/>
              </a:spcBef>
              <a:spcAft>
                <a:spcPts val="600"/>
              </a:spcAft>
              <a:buFont typeface="Sweco Sans" panose="00000500000000000000" pitchFamily="2" charset="0"/>
              <a:buChar char="•"/>
              <a:tabLst/>
              <a:defRPr sz="1600" kern="1200">
                <a:solidFill>
                  <a:schemeClr val="tx1"/>
                </a:solidFill>
                <a:latin typeface="+mn-lt"/>
                <a:ea typeface="+mn-ea"/>
                <a:cs typeface="+mn-cs"/>
              </a:defRPr>
            </a:lvl5pPr>
            <a:lvl6pPr marL="810000" indent="-2700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600" kern="1200">
                <a:solidFill>
                  <a:schemeClr val="tx1"/>
                </a:solidFill>
                <a:latin typeface="+mn-lt"/>
                <a:ea typeface="+mn-ea"/>
                <a:cs typeface="+mn-cs"/>
              </a:defRPr>
            </a:lvl6pPr>
            <a:lvl7pPr marL="0" indent="0" algn="l" defTabSz="914400" rtl="0" eaLnBrk="1" latinLnBrk="0" hangingPunct="1">
              <a:lnSpc>
                <a:spcPct val="100000"/>
              </a:lnSpc>
              <a:spcBef>
                <a:spcPts val="0"/>
              </a:spcBef>
              <a:spcAft>
                <a:spcPts val="1200"/>
              </a:spcAft>
              <a:buFont typeface="Sweco Sans" panose="00000500000000000000" pitchFamily="2" charset="0"/>
              <a:buChar char="​"/>
              <a:defRPr sz="1600" b="1" kern="1200" baseline="0">
                <a:solidFill>
                  <a:schemeClr val="tx1"/>
                </a:solidFill>
                <a:latin typeface="+mn-lt"/>
                <a:ea typeface="+mn-ea"/>
                <a:cs typeface="+mn-cs"/>
              </a:defRPr>
            </a:lvl7pPr>
            <a:lvl8pPr marL="0" indent="0" algn="l" defTabSz="914400" rtl="0" eaLnBrk="1" latinLnBrk="0" hangingPunct="1">
              <a:lnSpc>
                <a:spcPct val="100000"/>
              </a:lnSpc>
              <a:spcBef>
                <a:spcPts val="0"/>
              </a:spcBef>
              <a:spcAft>
                <a:spcPts val="1200"/>
              </a:spcAft>
              <a:buFont typeface="Sweco Sans" panose="00000500000000000000" pitchFamily="2" charset="0"/>
              <a:buChar char="​"/>
              <a:defRPr sz="1600" kern="1200">
                <a:solidFill>
                  <a:schemeClr val="tx1"/>
                </a:solidFill>
                <a:latin typeface="+mn-lt"/>
                <a:ea typeface="+mn-ea"/>
                <a:cs typeface="+mn-cs"/>
              </a:defRPr>
            </a:lvl8pPr>
            <a:lvl9pPr marL="0" indent="0" algn="l" defTabSz="914400" rtl="0" eaLnBrk="1" latinLnBrk="0" hangingPunct="1">
              <a:lnSpc>
                <a:spcPct val="83000"/>
              </a:lnSpc>
              <a:spcBef>
                <a:spcPts val="1200"/>
              </a:spcBef>
              <a:spcAft>
                <a:spcPts val="0"/>
              </a:spcAft>
              <a:buFont typeface="Sweco Sans" panose="00000500000000000000" pitchFamily="2" charset="0"/>
              <a:buChar char="​"/>
              <a:defRPr sz="6000" kern="1200" baseline="0">
                <a:solidFill>
                  <a:schemeClr val="accent1"/>
                </a:solidFill>
                <a:latin typeface="+mn-lt"/>
                <a:ea typeface="+mn-ea"/>
                <a:cs typeface="+mn-cs"/>
              </a:defRPr>
            </a:lvl9pPr>
          </a:lstStyle>
          <a:p>
            <a:pPr algn="r"/>
            <a:r>
              <a:rPr lang="fi-FI" sz="800">
                <a:solidFill>
                  <a:sysClr val="window" lastClr="FFFFFF"/>
                </a:solidFill>
                <a:cs typeface="Arial"/>
              </a:rPr>
              <a:t>Kuva: Kuvituskuva, Adobe </a:t>
            </a:r>
            <a:r>
              <a:rPr lang="fi-FI" sz="800" err="1">
                <a:solidFill>
                  <a:sysClr val="window" lastClr="FFFFFF"/>
                </a:solidFill>
                <a:cs typeface="Arial"/>
              </a:rPr>
              <a:t>Stock</a:t>
            </a:r>
            <a:endParaRPr lang="fi-FI" sz="800">
              <a:solidFill>
                <a:sysClr val="window" lastClr="FFFFFF"/>
              </a:solidFill>
              <a:cs typeface="Arial"/>
            </a:endParaRPr>
          </a:p>
        </p:txBody>
      </p:sp>
      <p:pic>
        <p:nvPicPr>
          <p:cNvPr id="6" name="Graphic 5">
            <a:extLst>
              <a:ext uri="{FF2B5EF4-FFF2-40B4-BE49-F238E27FC236}">
                <a16:creationId xmlns:a16="http://schemas.microsoft.com/office/drawing/2014/main" id="{52477263-F3B4-DBA1-CC4E-FAB4EFC7B7E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274859" y="6315172"/>
            <a:ext cx="556778" cy="182467"/>
          </a:xfrm>
          <a:prstGeom prst="rect">
            <a:avLst/>
          </a:prstGeom>
        </p:spPr>
      </p:pic>
    </p:spTree>
    <p:extLst>
      <p:ext uri="{BB962C8B-B14F-4D97-AF65-F5344CB8AC3E}">
        <p14:creationId xmlns:p14="http://schemas.microsoft.com/office/powerpoint/2010/main" val="9444889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picture containing water, outdoor, person, lake&#10;&#10;Description automatically generated">
            <a:extLst>
              <a:ext uri="{FF2B5EF4-FFF2-40B4-BE49-F238E27FC236}">
                <a16:creationId xmlns:a16="http://schemas.microsoft.com/office/drawing/2014/main" id="{A0447C1D-C6D3-B9D0-3856-7864145871DC}"/>
              </a:ext>
            </a:extLst>
          </p:cNvPr>
          <p:cNvPicPr>
            <a:picLocks noGrp="1" noChangeAspect="1"/>
          </p:cNvPicPr>
          <p:nvPr>
            <p:ph type="pic" sz="quarter" idx="14"/>
          </p:nvPr>
        </p:nvPicPr>
        <p:blipFill rotWithShape="1">
          <a:blip r:embed="rId2">
            <a:extLst>
              <a:ext uri="{28A0092B-C50C-407E-A947-70E740481C1C}">
                <a14:useLocalDpi xmlns:a14="http://schemas.microsoft.com/office/drawing/2010/main" val="0"/>
              </a:ext>
            </a:extLst>
          </a:blip>
          <a:srcRect l="18798" r="18798"/>
          <a:stretch/>
        </p:blipFill>
        <p:spPr/>
      </p:pic>
      <p:sp>
        <p:nvSpPr>
          <p:cNvPr id="2" name="Title 1">
            <a:extLst>
              <a:ext uri="{FF2B5EF4-FFF2-40B4-BE49-F238E27FC236}">
                <a16:creationId xmlns:a16="http://schemas.microsoft.com/office/drawing/2014/main" id="{2B12F3C3-DCAB-19DC-ADFA-0CBF0C38CD64}"/>
              </a:ext>
            </a:extLst>
          </p:cNvPr>
          <p:cNvSpPr>
            <a:spLocks noGrp="1"/>
          </p:cNvSpPr>
          <p:nvPr>
            <p:ph type="title"/>
          </p:nvPr>
        </p:nvSpPr>
        <p:spPr/>
        <p:txBody>
          <a:bodyPr/>
          <a:lstStyle/>
          <a:p>
            <a:r>
              <a:rPr lang="fi-FI"/>
              <a:t>Aiemmin tehdyt toimenpiteet</a:t>
            </a:r>
          </a:p>
        </p:txBody>
      </p:sp>
      <p:sp>
        <p:nvSpPr>
          <p:cNvPr id="5" name="Content Placeholder 4">
            <a:extLst>
              <a:ext uri="{FF2B5EF4-FFF2-40B4-BE49-F238E27FC236}">
                <a16:creationId xmlns:a16="http://schemas.microsoft.com/office/drawing/2014/main" id="{8F64809B-82E5-0FD2-7852-EB40F610DD5D}"/>
              </a:ext>
            </a:extLst>
          </p:cNvPr>
          <p:cNvSpPr>
            <a:spLocks noGrp="1"/>
          </p:cNvSpPr>
          <p:nvPr>
            <p:ph idx="1"/>
          </p:nvPr>
        </p:nvSpPr>
        <p:spPr/>
        <p:txBody>
          <a:bodyPr anchor="ctr">
            <a:noAutofit/>
          </a:bodyPr>
          <a:lstStyle/>
          <a:p>
            <a:pPr marL="0" indent="0">
              <a:spcAft>
                <a:spcPts val="0"/>
              </a:spcAft>
              <a:buNone/>
            </a:pPr>
            <a:r>
              <a:rPr lang="fi-FI" sz="1200" b="1" dirty="0"/>
              <a:t>Turun seudun puhdistamo Oy</a:t>
            </a:r>
          </a:p>
          <a:p>
            <a:pPr marL="0" indent="0">
              <a:lnSpc>
                <a:spcPct val="100000"/>
              </a:lnSpc>
              <a:spcBef>
                <a:spcPts val="300"/>
              </a:spcBef>
              <a:spcAft>
                <a:spcPts val="0"/>
              </a:spcAft>
              <a:buNone/>
            </a:pPr>
            <a:r>
              <a:rPr lang="fi-FI" sz="1200" dirty="0"/>
              <a:t>Turun seudun puhdistamon uusi poistoputki (2022)</a:t>
            </a:r>
          </a:p>
          <a:p>
            <a:pPr marL="0" indent="0">
              <a:lnSpc>
                <a:spcPct val="100000"/>
              </a:lnSpc>
              <a:spcBef>
                <a:spcPts val="300"/>
              </a:spcBef>
              <a:spcAft>
                <a:spcPts val="0"/>
              </a:spcAft>
              <a:buNone/>
            </a:pPr>
            <a:r>
              <a:rPr lang="fi-FI" sz="1200" dirty="0"/>
              <a:t>Ylivuotojen raportointijärjestelmä 2014 (laajuus toiminta-alue)</a:t>
            </a:r>
          </a:p>
          <a:p>
            <a:pPr marL="0" indent="0">
              <a:lnSpc>
                <a:spcPct val="100000"/>
              </a:lnSpc>
              <a:spcBef>
                <a:spcPts val="300"/>
              </a:spcBef>
              <a:spcAft>
                <a:spcPts val="0"/>
              </a:spcAft>
              <a:buNone/>
            </a:pPr>
            <a:r>
              <a:rPr lang="fi-FI" sz="1200" dirty="0"/>
              <a:t>Ylivuotojen parempi hallinta -hankkeet 2017 ja 2023 (laajuus toiminta-alue)</a:t>
            </a:r>
          </a:p>
          <a:p>
            <a:pPr marL="0" indent="0">
              <a:lnSpc>
                <a:spcPct val="100000"/>
              </a:lnSpc>
              <a:spcBef>
                <a:spcPts val="300"/>
              </a:spcBef>
              <a:spcAft>
                <a:spcPts val="0"/>
              </a:spcAft>
              <a:buNone/>
            </a:pPr>
            <a:r>
              <a:rPr lang="fi-FI" sz="1200" dirty="0"/>
              <a:t>Puhdistamon ajotavan jatkuva optimointi </a:t>
            </a:r>
          </a:p>
          <a:p>
            <a:pPr marL="0" indent="0">
              <a:spcBef>
                <a:spcPts val="600"/>
              </a:spcBef>
              <a:spcAft>
                <a:spcPts val="0"/>
              </a:spcAft>
              <a:buNone/>
            </a:pPr>
            <a:r>
              <a:rPr lang="fi-FI" sz="1200" b="1" dirty="0"/>
              <a:t>Turun Vesihuolto Oy</a:t>
            </a:r>
          </a:p>
          <a:p>
            <a:pPr marL="0" indent="0">
              <a:lnSpc>
                <a:spcPct val="100000"/>
              </a:lnSpc>
              <a:spcBef>
                <a:spcPts val="300"/>
              </a:spcBef>
              <a:spcAft>
                <a:spcPts val="0"/>
              </a:spcAft>
              <a:buNone/>
            </a:pPr>
            <a:r>
              <a:rPr lang="fi-FI" sz="1200" dirty="0"/>
              <a:t>Huleveden runkolinja rakentaminen ja laajentaminen (sekaviemäröinnin vähentäminen) yhdessä Turun kaupungin kanssa (1955 -&gt;)</a:t>
            </a:r>
          </a:p>
          <a:p>
            <a:pPr marL="0" indent="0">
              <a:lnSpc>
                <a:spcPct val="100000"/>
              </a:lnSpc>
              <a:spcBef>
                <a:spcPts val="300"/>
              </a:spcBef>
              <a:spcAft>
                <a:spcPts val="0"/>
              </a:spcAft>
              <a:buNone/>
            </a:pPr>
            <a:r>
              <a:rPr lang="fi-FI" sz="1200" dirty="0"/>
              <a:t>Viemäriverkoston systemaattinen kuvaus ja puhdistus (1995-&gt;)</a:t>
            </a:r>
          </a:p>
          <a:p>
            <a:pPr marL="0" indent="0">
              <a:lnSpc>
                <a:spcPct val="100000"/>
              </a:lnSpc>
              <a:spcBef>
                <a:spcPts val="300"/>
              </a:spcBef>
              <a:spcAft>
                <a:spcPts val="0"/>
              </a:spcAft>
              <a:buNone/>
            </a:pPr>
            <a:r>
              <a:rPr lang="fi-FI" sz="1200" dirty="0"/>
              <a:t>Vuotovesitutkimuksien systemaattinen laadinta (1995-&gt;) </a:t>
            </a:r>
          </a:p>
          <a:p>
            <a:pPr marL="0" indent="0">
              <a:lnSpc>
                <a:spcPct val="100000"/>
              </a:lnSpc>
              <a:spcBef>
                <a:spcPts val="300"/>
              </a:spcBef>
              <a:spcAft>
                <a:spcPts val="0"/>
              </a:spcAft>
              <a:buNone/>
            </a:pPr>
            <a:r>
              <a:rPr lang="fi-FI" sz="1200" dirty="0"/>
              <a:t>Pumppaamoiden vuotoriskien systemaattiset kartoitukset (1995-&gt;) </a:t>
            </a:r>
          </a:p>
          <a:p>
            <a:pPr marL="0" indent="0">
              <a:spcBef>
                <a:spcPts val="600"/>
              </a:spcBef>
              <a:spcAft>
                <a:spcPts val="0"/>
              </a:spcAft>
              <a:buNone/>
            </a:pPr>
            <a:r>
              <a:rPr lang="fi-FI" sz="1200" b="1" dirty="0"/>
              <a:t>Turun kaupunki</a:t>
            </a:r>
          </a:p>
          <a:p>
            <a:pPr marL="0" indent="0">
              <a:lnSpc>
                <a:spcPct val="100000"/>
              </a:lnSpc>
              <a:spcBef>
                <a:spcPts val="300"/>
              </a:spcBef>
              <a:spcAft>
                <a:spcPts val="0"/>
              </a:spcAft>
              <a:buNone/>
            </a:pPr>
            <a:r>
              <a:rPr lang="fi-FI" sz="1200" dirty="0"/>
              <a:t>Hulevesien hallintatarpeiden huomioiminen maankäytön suunnittelussa (2010 -&gt;)</a:t>
            </a:r>
          </a:p>
          <a:p>
            <a:pPr marL="0" indent="0">
              <a:spcBef>
                <a:spcPts val="300"/>
              </a:spcBef>
              <a:spcAft>
                <a:spcPts val="0"/>
              </a:spcAft>
              <a:buNone/>
            </a:pPr>
            <a:r>
              <a:rPr lang="fi-FI" sz="1200" dirty="0"/>
              <a:t>Hulevesien hallinnan kehittäminen</a:t>
            </a:r>
          </a:p>
          <a:p>
            <a:pPr marL="0" indent="0">
              <a:spcBef>
                <a:spcPts val="300"/>
              </a:spcBef>
              <a:spcAft>
                <a:spcPts val="0"/>
              </a:spcAft>
              <a:buNone/>
            </a:pPr>
            <a:r>
              <a:rPr lang="fi-FI" sz="1200" dirty="0"/>
              <a:t>Hulevesijärjestelmien kunnossapito</a:t>
            </a:r>
          </a:p>
          <a:p>
            <a:pPr marL="0" indent="0">
              <a:spcBef>
                <a:spcPts val="600"/>
              </a:spcBef>
              <a:spcAft>
                <a:spcPts val="0"/>
              </a:spcAft>
              <a:buNone/>
            </a:pPr>
            <a:r>
              <a:rPr lang="fi-FI" sz="1200" b="1" dirty="0"/>
              <a:t>Asukkaat ja taloyhtiöt</a:t>
            </a:r>
          </a:p>
          <a:p>
            <a:pPr marL="0" indent="0">
              <a:lnSpc>
                <a:spcPct val="100000"/>
              </a:lnSpc>
              <a:spcBef>
                <a:spcPts val="300"/>
              </a:spcBef>
              <a:spcAft>
                <a:spcPts val="0"/>
              </a:spcAft>
              <a:buNone/>
            </a:pPr>
            <a:r>
              <a:rPr lang="fi-FI" sz="1200" dirty="0"/>
              <a:t>Kiinteistön hulevesien eriyttäminen asianmukaisesti</a:t>
            </a:r>
          </a:p>
        </p:txBody>
      </p:sp>
      <p:sp>
        <p:nvSpPr>
          <p:cNvPr id="4" name="Vertical Text Placeholder 5">
            <a:extLst>
              <a:ext uri="{FF2B5EF4-FFF2-40B4-BE49-F238E27FC236}">
                <a16:creationId xmlns:a16="http://schemas.microsoft.com/office/drawing/2014/main" id="{7B337B58-E337-4C6F-A131-6066D1B0F9D5}"/>
              </a:ext>
            </a:extLst>
          </p:cNvPr>
          <p:cNvSpPr txBox="1">
            <a:spLocks/>
          </p:cNvSpPr>
          <p:nvPr/>
        </p:nvSpPr>
        <p:spPr>
          <a:xfrm>
            <a:off x="9483436" y="719138"/>
            <a:ext cx="1984663" cy="5418138"/>
          </a:xfrm>
          <a:prstGeom prst="rect">
            <a:avLst/>
          </a:prstGeom>
        </p:spPr>
        <p:txBody>
          <a:bodyPr vert="horz" lIns="0" tIns="0" rIns="0" bIns="0" rtlCol="0" anchor="b" anchorCtr="0">
            <a:noAutofit/>
          </a:bodyPr>
          <a:lstStyle>
            <a:lvl1pPr marL="0" indent="0" algn="l" defTabSz="914400" rtl="0" eaLnBrk="1" latinLnBrk="0" hangingPunct="1">
              <a:lnSpc>
                <a:spcPct val="120000"/>
              </a:lnSpc>
              <a:spcBef>
                <a:spcPts val="0"/>
              </a:spcBef>
              <a:spcAft>
                <a:spcPts val="600"/>
              </a:spcAft>
              <a:buClr>
                <a:schemeClr val="tx2"/>
              </a:buClr>
              <a:buFont typeface="Sweco Sans" panose="00000500000000000000" pitchFamily="2" charset="0"/>
              <a:buChar char="​"/>
              <a:defRPr sz="1000" kern="1200">
                <a:solidFill>
                  <a:schemeClr val="bg1"/>
                </a:solidFill>
                <a:latin typeface="+mn-lt"/>
                <a:ea typeface="+mn-ea"/>
                <a:cs typeface="+mn-cs"/>
              </a:defRPr>
            </a:lvl1pPr>
            <a:lvl2pPr marL="0" indent="0" algn="l" defTabSz="914400" rtl="0" eaLnBrk="1" latinLnBrk="0" hangingPunct="1">
              <a:lnSpc>
                <a:spcPct val="120000"/>
              </a:lnSpc>
              <a:spcBef>
                <a:spcPts val="0"/>
              </a:spcBef>
              <a:spcAft>
                <a:spcPts val="600"/>
              </a:spcAft>
              <a:buClr>
                <a:schemeClr val="tx2"/>
              </a:buClr>
              <a:buFont typeface="Sweco Sans" panose="00000500000000000000" pitchFamily="2" charset="0"/>
              <a:buChar char="​"/>
              <a:defRPr sz="1000" b="1" kern="1200">
                <a:solidFill>
                  <a:schemeClr val="bg1"/>
                </a:solidFill>
                <a:latin typeface="+mn-lt"/>
                <a:ea typeface="+mn-ea"/>
                <a:cs typeface="+mn-cs"/>
              </a:defRPr>
            </a:lvl2pPr>
            <a:lvl3pPr marL="180000" indent="-180000" algn="l" defTabSz="914400" rtl="0" eaLnBrk="1" latinLnBrk="0" hangingPunct="1">
              <a:lnSpc>
                <a:spcPct val="120000"/>
              </a:lnSpc>
              <a:spcBef>
                <a:spcPts val="0"/>
              </a:spcBef>
              <a:spcAft>
                <a:spcPts val="600"/>
              </a:spcAft>
              <a:buClrTx/>
              <a:buFont typeface="Sweco Sans" panose="00000500000000000000" pitchFamily="2" charset="0"/>
              <a:buChar char="•"/>
              <a:defRPr sz="1000" kern="1200">
                <a:solidFill>
                  <a:schemeClr val="bg1"/>
                </a:solidFill>
                <a:latin typeface="+mn-lt"/>
                <a:ea typeface="+mn-ea"/>
                <a:cs typeface="+mn-cs"/>
              </a:defRPr>
            </a:lvl3pPr>
            <a:lvl4pPr marL="270000" indent="-270000" algn="l" defTabSz="914400" rtl="0" eaLnBrk="1" latinLnBrk="0" hangingPunct="1">
              <a:lnSpc>
                <a:spcPct val="100000"/>
              </a:lnSpc>
              <a:spcBef>
                <a:spcPts val="0"/>
              </a:spcBef>
              <a:spcAft>
                <a:spcPts val="600"/>
              </a:spcAft>
              <a:buFont typeface="Sweco Sans" panose="00000500000000000000" pitchFamily="2" charset="0"/>
              <a:buChar char="•"/>
              <a:defRPr sz="1600" b="0" kern="1200">
                <a:solidFill>
                  <a:schemeClr val="tx1"/>
                </a:solidFill>
                <a:latin typeface="+mn-lt"/>
                <a:ea typeface="+mn-ea"/>
                <a:cs typeface="+mn-cs"/>
              </a:defRPr>
            </a:lvl4pPr>
            <a:lvl5pPr marL="540000" indent="-270000" algn="l" defTabSz="914400" rtl="0" eaLnBrk="1" latinLnBrk="0" hangingPunct="1">
              <a:lnSpc>
                <a:spcPct val="100000"/>
              </a:lnSpc>
              <a:spcBef>
                <a:spcPts val="0"/>
              </a:spcBef>
              <a:spcAft>
                <a:spcPts val="600"/>
              </a:spcAft>
              <a:buFont typeface="Sweco Sans" panose="00000500000000000000" pitchFamily="2" charset="0"/>
              <a:buChar char="•"/>
              <a:tabLst/>
              <a:defRPr sz="1600" kern="1200">
                <a:solidFill>
                  <a:schemeClr val="tx1"/>
                </a:solidFill>
                <a:latin typeface="+mn-lt"/>
                <a:ea typeface="+mn-ea"/>
                <a:cs typeface="+mn-cs"/>
              </a:defRPr>
            </a:lvl5pPr>
            <a:lvl6pPr marL="810000" indent="-2700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600" kern="1200">
                <a:solidFill>
                  <a:schemeClr val="tx1"/>
                </a:solidFill>
                <a:latin typeface="+mn-lt"/>
                <a:ea typeface="+mn-ea"/>
                <a:cs typeface="+mn-cs"/>
              </a:defRPr>
            </a:lvl6pPr>
            <a:lvl7pPr marL="0" indent="0" algn="l" defTabSz="914400" rtl="0" eaLnBrk="1" latinLnBrk="0" hangingPunct="1">
              <a:lnSpc>
                <a:spcPct val="100000"/>
              </a:lnSpc>
              <a:spcBef>
                <a:spcPts val="0"/>
              </a:spcBef>
              <a:spcAft>
                <a:spcPts val="1200"/>
              </a:spcAft>
              <a:buFont typeface="Sweco Sans" panose="00000500000000000000" pitchFamily="2" charset="0"/>
              <a:buChar char="​"/>
              <a:defRPr sz="1600" b="1" kern="1200" baseline="0">
                <a:solidFill>
                  <a:schemeClr val="tx1"/>
                </a:solidFill>
                <a:latin typeface="+mn-lt"/>
                <a:ea typeface="+mn-ea"/>
                <a:cs typeface="+mn-cs"/>
              </a:defRPr>
            </a:lvl7pPr>
            <a:lvl8pPr marL="0" indent="0" algn="l" defTabSz="914400" rtl="0" eaLnBrk="1" latinLnBrk="0" hangingPunct="1">
              <a:lnSpc>
                <a:spcPct val="100000"/>
              </a:lnSpc>
              <a:spcBef>
                <a:spcPts val="0"/>
              </a:spcBef>
              <a:spcAft>
                <a:spcPts val="1200"/>
              </a:spcAft>
              <a:buFont typeface="Sweco Sans" panose="00000500000000000000" pitchFamily="2" charset="0"/>
              <a:buChar char="​"/>
              <a:defRPr sz="1600" kern="1200">
                <a:solidFill>
                  <a:schemeClr val="tx1"/>
                </a:solidFill>
                <a:latin typeface="+mn-lt"/>
                <a:ea typeface="+mn-ea"/>
                <a:cs typeface="+mn-cs"/>
              </a:defRPr>
            </a:lvl8pPr>
            <a:lvl9pPr marL="0" indent="0" algn="l" defTabSz="914400" rtl="0" eaLnBrk="1" latinLnBrk="0" hangingPunct="1">
              <a:lnSpc>
                <a:spcPct val="83000"/>
              </a:lnSpc>
              <a:spcBef>
                <a:spcPts val="1200"/>
              </a:spcBef>
              <a:spcAft>
                <a:spcPts val="0"/>
              </a:spcAft>
              <a:buFont typeface="Sweco Sans" panose="00000500000000000000" pitchFamily="2" charset="0"/>
              <a:buChar char="​"/>
              <a:defRPr sz="6000" kern="1200" baseline="0">
                <a:solidFill>
                  <a:schemeClr val="accent1"/>
                </a:solidFill>
                <a:latin typeface="+mn-lt"/>
                <a:ea typeface="+mn-ea"/>
                <a:cs typeface="+mn-cs"/>
              </a:defRPr>
            </a:lvl9pPr>
          </a:lstStyle>
          <a:p>
            <a:pPr algn="r"/>
            <a:r>
              <a:rPr lang="fi-FI" sz="800">
                <a:solidFill>
                  <a:sysClr val="window" lastClr="FFFFFF"/>
                </a:solidFill>
                <a:cs typeface="Arial"/>
              </a:rPr>
              <a:t>Kuva: Kuvituskuva, Adobe </a:t>
            </a:r>
            <a:r>
              <a:rPr lang="fi-FI" sz="800" err="1">
                <a:solidFill>
                  <a:sysClr val="window" lastClr="FFFFFF"/>
                </a:solidFill>
                <a:cs typeface="Arial"/>
              </a:rPr>
              <a:t>Stock</a:t>
            </a:r>
            <a:endParaRPr lang="fi-FI" sz="800">
              <a:solidFill>
                <a:sysClr val="window" lastClr="FFFFFF"/>
              </a:solidFill>
              <a:cs typeface="Arial"/>
            </a:endParaRPr>
          </a:p>
        </p:txBody>
      </p:sp>
      <p:pic>
        <p:nvPicPr>
          <p:cNvPr id="6" name="Graphic 5">
            <a:extLst>
              <a:ext uri="{FF2B5EF4-FFF2-40B4-BE49-F238E27FC236}">
                <a16:creationId xmlns:a16="http://schemas.microsoft.com/office/drawing/2014/main" id="{A1247CAB-E2B1-B758-5941-D0CBE117636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274859" y="6315172"/>
            <a:ext cx="556778" cy="182467"/>
          </a:xfrm>
          <a:prstGeom prst="rect">
            <a:avLst/>
          </a:prstGeom>
        </p:spPr>
      </p:pic>
    </p:spTree>
    <p:extLst>
      <p:ext uri="{BB962C8B-B14F-4D97-AF65-F5344CB8AC3E}">
        <p14:creationId xmlns:p14="http://schemas.microsoft.com/office/powerpoint/2010/main" val="16292368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a:extLst>
              <a:ext uri="{FF2B5EF4-FFF2-40B4-BE49-F238E27FC236}">
                <a16:creationId xmlns:a16="http://schemas.microsoft.com/office/drawing/2014/main" id="{4601E2A1-AF56-ED9B-90B5-9D3998EB749F}"/>
              </a:ext>
            </a:extLst>
          </p:cNvPr>
          <p:cNvPicPr>
            <a:picLocks noGrp="1" noChangeAspect="1"/>
          </p:cNvPicPr>
          <p:nvPr>
            <p:ph type="pic" sz="quarter" idx="14"/>
          </p:nvPr>
        </p:nvPicPr>
        <p:blipFill rotWithShape="1">
          <a:blip r:embed="rId2">
            <a:extLst>
              <a:ext uri="{28A0092B-C50C-407E-A947-70E740481C1C}">
                <a14:useLocalDpi xmlns:a14="http://schemas.microsoft.com/office/drawing/2010/main" val="0"/>
              </a:ext>
            </a:extLst>
          </a:blip>
          <a:srcRect l="-12395" r="-12395"/>
          <a:stretch/>
        </p:blipFill>
        <p:spPr>
          <a:noFill/>
        </p:spPr>
      </p:pic>
      <p:sp>
        <p:nvSpPr>
          <p:cNvPr id="2" name="Title 1">
            <a:extLst>
              <a:ext uri="{FF2B5EF4-FFF2-40B4-BE49-F238E27FC236}">
                <a16:creationId xmlns:a16="http://schemas.microsoft.com/office/drawing/2014/main" id="{064D2F41-18C6-2495-B42B-CF3606238E45}"/>
              </a:ext>
            </a:extLst>
          </p:cNvPr>
          <p:cNvSpPr>
            <a:spLocks noGrp="1"/>
          </p:cNvSpPr>
          <p:nvPr>
            <p:ph type="title"/>
          </p:nvPr>
        </p:nvSpPr>
        <p:spPr/>
        <p:txBody>
          <a:bodyPr/>
          <a:lstStyle/>
          <a:p>
            <a:r>
              <a:rPr lang="fi-FI"/>
              <a:t>Jatkuvia kehittämistoimenpiteitä</a:t>
            </a:r>
          </a:p>
        </p:txBody>
      </p:sp>
      <p:sp>
        <p:nvSpPr>
          <p:cNvPr id="3" name="Content Placeholder 2">
            <a:extLst>
              <a:ext uri="{FF2B5EF4-FFF2-40B4-BE49-F238E27FC236}">
                <a16:creationId xmlns:a16="http://schemas.microsoft.com/office/drawing/2014/main" id="{6FD66327-5833-7305-54BC-D7791923BA89}"/>
              </a:ext>
            </a:extLst>
          </p:cNvPr>
          <p:cNvSpPr>
            <a:spLocks noGrp="1"/>
          </p:cNvSpPr>
          <p:nvPr>
            <p:ph idx="1"/>
          </p:nvPr>
        </p:nvSpPr>
        <p:spPr>
          <a:xfrm>
            <a:off x="358776" y="1938130"/>
            <a:ext cx="5374800" cy="4199145"/>
          </a:xfrm>
        </p:spPr>
        <p:txBody>
          <a:bodyPr anchor="ctr">
            <a:normAutofit lnSpcReduction="10000"/>
          </a:bodyPr>
          <a:lstStyle/>
          <a:p>
            <a:pPr marL="0" indent="0">
              <a:spcBef>
                <a:spcPts val="600"/>
              </a:spcBef>
              <a:spcAft>
                <a:spcPts val="0"/>
              </a:spcAft>
              <a:buNone/>
            </a:pPr>
            <a:r>
              <a:rPr lang="fi-FI" sz="1400" b="1" dirty="0"/>
              <a:t>Turun seudun puhdistamo Oy</a:t>
            </a:r>
          </a:p>
          <a:p>
            <a:pPr marL="0" indent="0">
              <a:lnSpc>
                <a:spcPct val="110000"/>
              </a:lnSpc>
              <a:spcBef>
                <a:spcPts val="0"/>
              </a:spcBef>
              <a:spcAft>
                <a:spcPts val="0"/>
              </a:spcAft>
              <a:buNone/>
            </a:pPr>
            <a:r>
              <a:rPr lang="fi-FI" sz="1400" dirty="0"/>
              <a:t>Viemäriverkostorakenteiden ja pumppaamoiden kunnossapito</a:t>
            </a:r>
          </a:p>
          <a:p>
            <a:pPr marL="0" indent="0">
              <a:lnSpc>
                <a:spcPct val="110000"/>
              </a:lnSpc>
              <a:spcBef>
                <a:spcPts val="0"/>
              </a:spcBef>
              <a:spcAft>
                <a:spcPts val="0"/>
              </a:spcAft>
              <a:buNone/>
            </a:pPr>
            <a:r>
              <a:rPr lang="fi-FI" sz="1400" dirty="0"/>
              <a:t>Puhdistamon kapasiteetin maksimointi</a:t>
            </a:r>
          </a:p>
          <a:p>
            <a:pPr marL="0" indent="0">
              <a:lnSpc>
                <a:spcPct val="110000"/>
              </a:lnSpc>
              <a:spcBef>
                <a:spcPts val="0"/>
              </a:spcBef>
              <a:spcAft>
                <a:spcPts val="0"/>
              </a:spcAft>
              <a:buNone/>
            </a:pPr>
            <a:r>
              <a:rPr lang="fi-FI" sz="1400" dirty="0"/>
              <a:t>Tiedottaminen</a:t>
            </a:r>
          </a:p>
          <a:p>
            <a:pPr marL="0" indent="0">
              <a:lnSpc>
                <a:spcPct val="110000"/>
              </a:lnSpc>
              <a:spcBef>
                <a:spcPts val="0"/>
              </a:spcBef>
              <a:spcAft>
                <a:spcPts val="0"/>
              </a:spcAft>
              <a:buNone/>
            </a:pPr>
            <a:endParaRPr lang="fi-FI" sz="1400" dirty="0"/>
          </a:p>
          <a:p>
            <a:pPr marL="0" indent="0">
              <a:spcBef>
                <a:spcPts val="600"/>
              </a:spcBef>
              <a:spcAft>
                <a:spcPts val="0"/>
              </a:spcAft>
              <a:buNone/>
            </a:pPr>
            <a:r>
              <a:rPr lang="fi-FI" sz="1400" b="1" dirty="0"/>
              <a:t>Turun Vesihuolto Oy</a:t>
            </a:r>
          </a:p>
          <a:p>
            <a:pPr marL="0" indent="0">
              <a:lnSpc>
                <a:spcPct val="110000"/>
              </a:lnSpc>
              <a:spcBef>
                <a:spcPts val="0"/>
              </a:spcBef>
              <a:spcAft>
                <a:spcPts val="0"/>
              </a:spcAft>
              <a:buNone/>
            </a:pPr>
            <a:r>
              <a:rPr lang="fi-FI" sz="1400" dirty="0"/>
              <a:t>Jäteveden runkolinjarakenteiden ja pumppaamoiden kunnossapito Tiedottaminen</a:t>
            </a:r>
          </a:p>
          <a:p>
            <a:pPr marL="0" indent="0">
              <a:lnSpc>
                <a:spcPct val="110000"/>
              </a:lnSpc>
              <a:spcBef>
                <a:spcPts val="0"/>
              </a:spcBef>
              <a:spcAft>
                <a:spcPts val="0"/>
              </a:spcAft>
              <a:buNone/>
            </a:pPr>
            <a:endParaRPr lang="fi-FI" sz="1400" dirty="0"/>
          </a:p>
          <a:p>
            <a:pPr marL="0" indent="0">
              <a:spcAft>
                <a:spcPts val="0"/>
              </a:spcAft>
              <a:buNone/>
            </a:pPr>
            <a:r>
              <a:rPr lang="fi-FI" sz="1400" b="1" dirty="0"/>
              <a:t>Turun kaupunki</a:t>
            </a:r>
          </a:p>
          <a:p>
            <a:pPr marL="0" indent="0">
              <a:lnSpc>
                <a:spcPct val="110000"/>
              </a:lnSpc>
              <a:spcBef>
                <a:spcPts val="0"/>
              </a:spcBef>
              <a:spcAft>
                <a:spcPts val="0"/>
              </a:spcAft>
              <a:buNone/>
            </a:pPr>
            <a:r>
              <a:rPr lang="fi-FI" sz="1400" dirty="0"/>
              <a:t>Katualueiden kuivatuksen johtaminen hulevesiviemäriin</a:t>
            </a:r>
          </a:p>
          <a:p>
            <a:pPr marL="0" indent="0">
              <a:lnSpc>
                <a:spcPct val="110000"/>
              </a:lnSpc>
              <a:spcBef>
                <a:spcPts val="0"/>
              </a:spcBef>
              <a:spcAft>
                <a:spcPts val="0"/>
              </a:spcAft>
              <a:buNone/>
            </a:pPr>
            <a:r>
              <a:rPr lang="fi-FI" sz="1400" dirty="0"/>
              <a:t>Hulevesien hallinnan kehittäminen</a:t>
            </a:r>
          </a:p>
          <a:p>
            <a:pPr marL="0" indent="0">
              <a:lnSpc>
                <a:spcPct val="110000"/>
              </a:lnSpc>
              <a:spcBef>
                <a:spcPts val="0"/>
              </a:spcBef>
              <a:spcAft>
                <a:spcPts val="0"/>
              </a:spcAft>
              <a:buNone/>
            </a:pPr>
            <a:r>
              <a:rPr lang="fi-FI" sz="1400" dirty="0"/>
              <a:t>Tiedottaminen</a:t>
            </a:r>
          </a:p>
          <a:p>
            <a:pPr marL="0" indent="0">
              <a:lnSpc>
                <a:spcPct val="110000"/>
              </a:lnSpc>
              <a:spcBef>
                <a:spcPts val="0"/>
              </a:spcBef>
              <a:spcAft>
                <a:spcPts val="0"/>
              </a:spcAft>
              <a:buNone/>
            </a:pPr>
            <a:endParaRPr lang="fi-FI" sz="1400" dirty="0"/>
          </a:p>
          <a:p>
            <a:pPr marL="0" indent="0">
              <a:spcBef>
                <a:spcPts val="600"/>
              </a:spcBef>
              <a:spcAft>
                <a:spcPts val="0"/>
              </a:spcAft>
              <a:buNone/>
            </a:pPr>
            <a:r>
              <a:rPr lang="fi-FI" sz="1400" b="1" dirty="0"/>
              <a:t>Asukkaat ja taloyhtiöt</a:t>
            </a:r>
          </a:p>
          <a:p>
            <a:pPr marL="0" indent="0">
              <a:lnSpc>
                <a:spcPct val="110000"/>
              </a:lnSpc>
              <a:spcBef>
                <a:spcPts val="0"/>
              </a:spcBef>
              <a:spcAft>
                <a:spcPts val="0"/>
              </a:spcAft>
              <a:buNone/>
            </a:pPr>
            <a:r>
              <a:rPr lang="fi-FI" sz="1400" dirty="0"/>
              <a:t>Kiinteistön kuivatusvesien johtaminen hulevesiviemäriin ja padotuskorkeuden tarkistus - tarvittaessa kiinteistöpumppaamon rakentaminen</a:t>
            </a:r>
          </a:p>
          <a:p>
            <a:pPr marL="0" indent="0">
              <a:lnSpc>
                <a:spcPct val="110000"/>
              </a:lnSpc>
              <a:spcBef>
                <a:spcPts val="0"/>
              </a:spcBef>
              <a:spcAft>
                <a:spcPts val="0"/>
              </a:spcAft>
              <a:buNone/>
            </a:pPr>
            <a:r>
              <a:rPr lang="fi-FI" sz="1400" dirty="0"/>
              <a:t>Kiinteistön viemäri- ja hulevesivarusteiden kunnossapito</a:t>
            </a:r>
          </a:p>
        </p:txBody>
      </p:sp>
      <p:sp>
        <p:nvSpPr>
          <p:cNvPr id="4" name="Vertical Text Placeholder 5">
            <a:extLst>
              <a:ext uri="{FF2B5EF4-FFF2-40B4-BE49-F238E27FC236}">
                <a16:creationId xmlns:a16="http://schemas.microsoft.com/office/drawing/2014/main" id="{2B3061A0-EB9C-DF57-1EB6-A1A666E3946D}"/>
              </a:ext>
            </a:extLst>
          </p:cNvPr>
          <p:cNvSpPr txBox="1">
            <a:spLocks/>
          </p:cNvSpPr>
          <p:nvPr/>
        </p:nvSpPr>
        <p:spPr>
          <a:xfrm>
            <a:off x="9732818" y="871538"/>
            <a:ext cx="1887681" cy="5418138"/>
          </a:xfrm>
          <a:prstGeom prst="rect">
            <a:avLst/>
          </a:prstGeom>
        </p:spPr>
        <p:txBody>
          <a:bodyPr anchor="b"/>
          <a:lstStyle>
            <a:lvl1pPr marL="270000" indent="-2700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600" kern="1200">
                <a:solidFill>
                  <a:schemeClr val="tx1"/>
                </a:solidFill>
                <a:latin typeface="+mn-lt"/>
                <a:ea typeface="+mn-ea"/>
                <a:cs typeface="+mn-cs"/>
              </a:defRPr>
            </a:lvl1pPr>
            <a:lvl2pPr marL="540000" indent="-2700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600" kern="1200">
                <a:solidFill>
                  <a:schemeClr val="tx1"/>
                </a:solidFill>
                <a:latin typeface="+mn-lt"/>
                <a:ea typeface="+mn-ea"/>
                <a:cs typeface="+mn-cs"/>
              </a:defRPr>
            </a:lvl2pPr>
            <a:lvl3pPr marL="810000" indent="-2700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600" kern="1200">
                <a:solidFill>
                  <a:schemeClr val="tx1"/>
                </a:solidFill>
                <a:latin typeface="+mn-lt"/>
                <a:ea typeface="+mn-ea"/>
                <a:cs typeface="+mn-cs"/>
              </a:defRPr>
            </a:lvl3pPr>
            <a:lvl4pPr marL="0" indent="0" algn="l" defTabSz="914400" rtl="0" eaLnBrk="1" latinLnBrk="0" hangingPunct="1">
              <a:lnSpc>
                <a:spcPct val="100000"/>
              </a:lnSpc>
              <a:spcBef>
                <a:spcPts val="0"/>
              </a:spcBef>
              <a:spcAft>
                <a:spcPts val="1200"/>
              </a:spcAft>
              <a:buFont typeface="Sweco Sans" panose="00000500000000000000" pitchFamily="2" charset="0"/>
              <a:buChar char="​"/>
              <a:defRPr sz="1600" b="1" kern="1200">
                <a:solidFill>
                  <a:schemeClr val="tx1"/>
                </a:solidFill>
                <a:latin typeface="+mn-lt"/>
                <a:ea typeface="+mn-ea"/>
                <a:cs typeface="+mn-cs"/>
              </a:defRPr>
            </a:lvl4pPr>
            <a:lvl5pPr marL="0" indent="0" algn="l" defTabSz="914400" rtl="0" eaLnBrk="1" latinLnBrk="0" hangingPunct="1">
              <a:lnSpc>
                <a:spcPct val="100000"/>
              </a:lnSpc>
              <a:spcBef>
                <a:spcPts val="0"/>
              </a:spcBef>
              <a:spcAft>
                <a:spcPts val="600"/>
              </a:spcAft>
              <a:buFont typeface="Sweco Sans" panose="00000500000000000000" pitchFamily="2" charset="0"/>
              <a:buChar char="​"/>
              <a:tabLst/>
              <a:defRPr sz="1600" kern="1200">
                <a:solidFill>
                  <a:schemeClr val="tx1"/>
                </a:solidFill>
                <a:latin typeface="+mn-lt"/>
                <a:ea typeface="+mn-ea"/>
                <a:cs typeface="+mn-cs"/>
              </a:defRPr>
            </a:lvl5pPr>
            <a:lvl6pPr marL="180000" indent="-180000" algn="l" defTabSz="914400" rtl="0" eaLnBrk="1" latinLnBrk="0" hangingPunct="1">
              <a:lnSpc>
                <a:spcPct val="120000"/>
              </a:lnSpc>
              <a:spcBef>
                <a:spcPts val="0"/>
              </a:spcBef>
              <a:spcAft>
                <a:spcPts val="600"/>
              </a:spcAft>
              <a:buClr>
                <a:schemeClr val="tx2"/>
              </a:buClr>
              <a:buFont typeface="Arial" panose="020B0604020202020204" pitchFamily="34" charset="0"/>
              <a:buChar char="•"/>
              <a:defRPr sz="1000" kern="1200">
                <a:solidFill>
                  <a:schemeClr val="tx1"/>
                </a:solidFill>
                <a:latin typeface="+mn-lt"/>
                <a:ea typeface="+mn-ea"/>
                <a:cs typeface="+mn-cs"/>
              </a:defRPr>
            </a:lvl6pPr>
            <a:lvl7pPr marL="0" indent="0" algn="l" defTabSz="914400" rtl="0" eaLnBrk="1" latinLnBrk="0" hangingPunct="1">
              <a:lnSpc>
                <a:spcPct val="120000"/>
              </a:lnSpc>
              <a:spcBef>
                <a:spcPts val="0"/>
              </a:spcBef>
              <a:spcAft>
                <a:spcPts val="600"/>
              </a:spcAft>
              <a:buFont typeface="Sweco Sans" panose="00000500000000000000" pitchFamily="2" charset="0"/>
              <a:buChar char="​"/>
              <a:defRPr sz="1000" b="1" kern="1200" baseline="0">
                <a:solidFill>
                  <a:schemeClr val="tx1"/>
                </a:solidFill>
                <a:latin typeface="+mn-lt"/>
                <a:ea typeface="+mn-ea"/>
                <a:cs typeface="+mn-cs"/>
              </a:defRPr>
            </a:lvl7pPr>
            <a:lvl8pPr marL="0" indent="0" algn="l" defTabSz="914400" rtl="0" eaLnBrk="1" latinLnBrk="0" hangingPunct="1">
              <a:lnSpc>
                <a:spcPct val="120000"/>
              </a:lnSpc>
              <a:spcBef>
                <a:spcPts val="0"/>
              </a:spcBef>
              <a:spcAft>
                <a:spcPts val="600"/>
              </a:spcAft>
              <a:buFont typeface="Sweco Sans" panose="00000500000000000000" pitchFamily="2" charset="0"/>
              <a:buChar char="​"/>
              <a:defRPr sz="1000" kern="1200">
                <a:solidFill>
                  <a:schemeClr val="tx1"/>
                </a:solidFill>
                <a:latin typeface="+mn-lt"/>
                <a:ea typeface="+mn-ea"/>
                <a:cs typeface="+mn-cs"/>
              </a:defRPr>
            </a:lvl8pPr>
            <a:lvl9pPr marL="0" indent="0" algn="l" defTabSz="914400" rtl="0" eaLnBrk="1" latinLnBrk="0" hangingPunct="1">
              <a:lnSpc>
                <a:spcPct val="83000"/>
              </a:lnSpc>
              <a:spcBef>
                <a:spcPts val="1200"/>
              </a:spcBef>
              <a:spcAft>
                <a:spcPts val="0"/>
              </a:spcAft>
              <a:buFont typeface="Sweco Sans" panose="00000500000000000000" pitchFamily="2" charset="0"/>
              <a:buChar char="​"/>
              <a:defRPr sz="6000" kern="1200" baseline="0">
                <a:solidFill>
                  <a:schemeClr val="accent1"/>
                </a:solidFill>
                <a:latin typeface="+mn-lt"/>
                <a:ea typeface="+mn-ea"/>
                <a:cs typeface="+mn-cs"/>
              </a:defRPr>
            </a:lvl9pPr>
          </a:lstStyle>
          <a:p>
            <a:pPr marL="0" indent="0" algn="r" defTabSz="455921">
              <a:lnSpc>
                <a:spcPct val="90000"/>
              </a:lnSpc>
              <a:spcAft>
                <a:spcPts val="0"/>
              </a:spcAft>
              <a:buClrTx/>
              <a:buFont typeface="Arial"/>
              <a:buNone/>
              <a:defRPr/>
            </a:pPr>
            <a:r>
              <a:rPr lang="fi-FI" sz="798">
                <a:cs typeface="Arial"/>
              </a:rPr>
              <a:t>Kuva: Havainnekuva, Sweco Finland Oy</a:t>
            </a:r>
          </a:p>
        </p:txBody>
      </p:sp>
      <p:pic>
        <p:nvPicPr>
          <p:cNvPr id="5" name="Graphic 4">
            <a:extLst>
              <a:ext uri="{FF2B5EF4-FFF2-40B4-BE49-F238E27FC236}">
                <a16:creationId xmlns:a16="http://schemas.microsoft.com/office/drawing/2014/main" id="{0D57F665-6541-0BAB-CA58-D851A5A25AF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356974" y="6467572"/>
            <a:ext cx="627063" cy="182467"/>
          </a:xfrm>
          <a:prstGeom prst="rect">
            <a:avLst/>
          </a:prstGeom>
        </p:spPr>
      </p:pic>
    </p:spTree>
    <p:extLst>
      <p:ext uri="{BB962C8B-B14F-4D97-AF65-F5344CB8AC3E}">
        <p14:creationId xmlns:p14="http://schemas.microsoft.com/office/powerpoint/2010/main" val="6577617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picture containing nature, blur&#10;&#10;Description automatically generated">
            <a:extLst>
              <a:ext uri="{FF2B5EF4-FFF2-40B4-BE49-F238E27FC236}">
                <a16:creationId xmlns:a16="http://schemas.microsoft.com/office/drawing/2014/main" id="{83514DDA-ABB9-85F2-99A0-132475ED7681}"/>
              </a:ext>
            </a:extLst>
          </p:cNvPr>
          <p:cNvPicPr>
            <a:picLocks noGrp="1" noChangeAspect="1"/>
          </p:cNvPicPr>
          <p:nvPr>
            <p:ph type="pic" sz="quarter" idx="14"/>
          </p:nvPr>
        </p:nvPicPr>
        <p:blipFill rotWithShape="1">
          <a:blip r:embed="rId2">
            <a:extLst>
              <a:ext uri="{28A0092B-C50C-407E-A947-70E740481C1C}">
                <a14:useLocalDpi xmlns:a14="http://schemas.microsoft.com/office/drawing/2010/main" val="0"/>
              </a:ext>
            </a:extLst>
          </a:blip>
          <a:srcRect l="17850" r="17850"/>
          <a:stretch/>
        </p:blipFill>
        <p:spPr/>
      </p:pic>
      <p:sp>
        <p:nvSpPr>
          <p:cNvPr id="2" name="Title 1">
            <a:extLst>
              <a:ext uri="{FF2B5EF4-FFF2-40B4-BE49-F238E27FC236}">
                <a16:creationId xmlns:a16="http://schemas.microsoft.com/office/drawing/2014/main" id="{218D2761-05F9-BED0-7286-D219DBA4244E}"/>
              </a:ext>
            </a:extLst>
          </p:cNvPr>
          <p:cNvSpPr>
            <a:spLocks noGrp="1"/>
          </p:cNvSpPr>
          <p:nvPr>
            <p:ph type="title"/>
          </p:nvPr>
        </p:nvSpPr>
        <p:spPr/>
        <p:txBody>
          <a:bodyPr anchor="ctr"/>
          <a:lstStyle/>
          <a:p>
            <a:r>
              <a:rPr lang="fi-FI" sz="4000"/>
              <a:t>Viemäritulvavahinkojen korvausperusteet</a:t>
            </a:r>
          </a:p>
        </p:txBody>
      </p:sp>
      <p:sp>
        <p:nvSpPr>
          <p:cNvPr id="3" name="Content Placeholder 2">
            <a:extLst>
              <a:ext uri="{FF2B5EF4-FFF2-40B4-BE49-F238E27FC236}">
                <a16:creationId xmlns:a16="http://schemas.microsoft.com/office/drawing/2014/main" id="{3EEE76A1-CAB6-2629-FC43-B5857CF5B4A6}"/>
              </a:ext>
            </a:extLst>
          </p:cNvPr>
          <p:cNvSpPr>
            <a:spLocks noGrp="1"/>
          </p:cNvSpPr>
          <p:nvPr>
            <p:ph idx="1"/>
          </p:nvPr>
        </p:nvSpPr>
        <p:spPr/>
        <p:txBody>
          <a:bodyPr anchor="ctr">
            <a:normAutofit/>
          </a:bodyPr>
          <a:lstStyle/>
          <a:p>
            <a:r>
              <a:rPr lang="fi-FI" sz="1400"/>
              <a:t>Vahingonkorvaukset joudutaan aina selvittämään tapauskohtaisesti. </a:t>
            </a:r>
          </a:p>
          <a:p>
            <a:r>
              <a:rPr lang="fi-FI" sz="1400"/>
              <a:t>Jos vahinko on aiheutunut viemäröinnin virheestä, toiminnanharjoittaja (Turun Vesihuolto Oy, Turun seudun puhdistamo Oy) on lain perusteella vastuussa virheen aiheuttamasta vahingosta. </a:t>
            </a:r>
          </a:p>
          <a:p>
            <a:r>
              <a:rPr lang="fi-FI" sz="1400"/>
              <a:t>Korvausvastuuta ei ole silloin, jos vahinko on aiheutunut tontin omassa viemäröinnissä olevasta virheestä tai puutteellisuudesta. Tällaisia tilanteita voi olla esimerkiksi silloin, jos rakennuksen tilat on rakennettu padotuskorkeuden alapuolelle tai hulevedet johdetaan jätevesiviemäriin. </a:t>
            </a:r>
          </a:p>
          <a:p>
            <a:r>
              <a:rPr lang="fi-FI" sz="1400"/>
              <a:t>Korvausvastuuta ei ole myöskään silloin, jos vesi on tullut rakennukseen seinärakenteiden läpi.</a:t>
            </a:r>
          </a:p>
        </p:txBody>
      </p:sp>
      <p:sp>
        <p:nvSpPr>
          <p:cNvPr id="5" name="Vertical Text Placeholder 5">
            <a:extLst>
              <a:ext uri="{FF2B5EF4-FFF2-40B4-BE49-F238E27FC236}">
                <a16:creationId xmlns:a16="http://schemas.microsoft.com/office/drawing/2014/main" id="{AFA2F31A-EE6C-2559-161C-CE9E638A1EEE}"/>
              </a:ext>
            </a:extLst>
          </p:cNvPr>
          <p:cNvSpPr txBox="1">
            <a:spLocks/>
          </p:cNvSpPr>
          <p:nvPr/>
        </p:nvSpPr>
        <p:spPr>
          <a:xfrm>
            <a:off x="9483436" y="719138"/>
            <a:ext cx="1984663" cy="5418138"/>
          </a:xfrm>
          <a:prstGeom prst="rect">
            <a:avLst/>
          </a:prstGeom>
        </p:spPr>
        <p:txBody>
          <a:bodyPr vert="horz" lIns="0" tIns="0" rIns="0" bIns="0" rtlCol="0" anchor="b" anchorCtr="0">
            <a:noAutofit/>
          </a:bodyPr>
          <a:lstStyle>
            <a:lvl1pPr marL="0" indent="0" algn="l" defTabSz="914400" rtl="0" eaLnBrk="1" latinLnBrk="0" hangingPunct="1">
              <a:lnSpc>
                <a:spcPct val="120000"/>
              </a:lnSpc>
              <a:spcBef>
                <a:spcPts val="0"/>
              </a:spcBef>
              <a:spcAft>
                <a:spcPts val="600"/>
              </a:spcAft>
              <a:buClr>
                <a:schemeClr val="tx2"/>
              </a:buClr>
              <a:buFont typeface="Sweco Sans" panose="00000500000000000000" pitchFamily="2" charset="0"/>
              <a:buChar char="​"/>
              <a:defRPr sz="1000" kern="1200">
                <a:solidFill>
                  <a:schemeClr val="bg1"/>
                </a:solidFill>
                <a:latin typeface="+mn-lt"/>
                <a:ea typeface="+mn-ea"/>
                <a:cs typeface="+mn-cs"/>
              </a:defRPr>
            </a:lvl1pPr>
            <a:lvl2pPr marL="0" indent="0" algn="l" defTabSz="914400" rtl="0" eaLnBrk="1" latinLnBrk="0" hangingPunct="1">
              <a:lnSpc>
                <a:spcPct val="120000"/>
              </a:lnSpc>
              <a:spcBef>
                <a:spcPts val="0"/>
              </a:spcBef>
              <a:spcAft>
                <a:spcPts val="600"/>
              </a:spcAft>
              <a:buClr>
                <a:schemeClr val="tx2"/>
              </a:buClr>
              <a:buFont typeface="Sweco Sans" panose="00000500000000000000" pitchFamily="2" charset="0"/>
              <a:buChar char="​"/>
              <a:defRPr sz="1000" b="1" kern="1200">
                <a:solidFill>
                  <a:schemeClr val="bg1"/>
                </a:solidFill>
                <a:latin typeface="+mn-lt"/>
                <a:ea typeface="+mn-ea"/>
                <a:cs typeface="+mn-cs"/>
              </a:defRPr>
            </a:lvl2pPr>
            <a:lvl3pPr marL="180000" indent="-180000" algn="l" defTabSz="914400" rtl="0" eaLnBrk="1" latinLnBrk="0" hangingPunct="1">
              <a:lnSpc>
                <a:spcPct val="120000"/>
              </a:lnSpc>
              <a:spcBef>
                <a:spcPts val="0"/>
              </a:spcBef>
              <a:spcAft>
                <a:spcPts val="600"/>
              </a:spcAft>
              <a:buClrTx/>
              <a:buFont typeface="Sweco Sans" panose="00000500000000000000" pitchFamily="2" charset="0"/>
              <a:buChar char="•"/>
              <a:defRPr sz="1000" kern="1200">
                <a:solidFill>
                  <a:schemeClr val="bg1"/>
                </a:solidFill>
                <a:latin typeface="+mn-lt"/>
                <a:ea typeface="+mn-ea"/>
                <a:cs typeface="+mn-cs"/>
              </a:defRPr>
            </a:lvl3pPr>
            <a:lvl4pPr marL="270000" indent="-270000" algn="l" defTabSz="914400" rtl="0" eaLnBrk="1" latinLnBrk="0" hangingPunct="1">
              <a:lnSpc>
                <a:spcPct val="100000"/>
              </a:lnSpc>
              <a:spcBef>
                <a:spcPts val="0"/>
              </a:spcBef>
              <a:spcAft>
                <a:spcPts val="600"/>
              </a:spcAft>
              <a:buFont typeface="Sweco Sans" panose="00000500000000000000" pitchFamily="2" charset="0"/>
              <a:buChar char="•"/>
              <a:defRPr sz="1600" b="0" kern="1200">
                <a:solidFill>
                  <a:schemeClr val="tx1"/>
                </a:solidFill>
                <a:latin typeface="+mn-lt"/>
                <a:ea typeface="+mn-ea"/>
                <a:cs typeface="+mn-cs"/>
              </a:defRPr>
            </a:lvl4pPr>
            <a:lvl5pPr marL="540000" indent="-270000" algn="l" defTabSz="914400" rtl="0" eaLnBrk="1" latinLnBrk="0" hangingPunct="1">
              <a:lnSpc>
                <a:spcPct val="100000"/>
              </a:lnSpc>
              <a:spcBef>
                <a:spcPts val="0"/>
              </a:spcBef>
              <a:spcAft>
                <a:spcPts val="600"/>
              </a:spcAft>
              <a:buFont typeface="Sweco Sans" panose="00000500000000000000" pitchFamily="2" charset="0"/>
              <a:buChar char="•"/>
              <a:tabLst/>
              <a:defRPr sz="1600" kern="1200">
                <a:solidFill>
                  <a:schemeClr val="tx1"/>
                </a:solidFill>
                <a:latin typeface="+mn-lt"/>
                <a:ea typeface="+mn-ea"/>
                <a:cs typeface="+mn-cs"/>
              </a:defRPr>
            </a:lvl5pPr>
            <a:lvl6pPr marL="810000" indent="-2700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600" kern="1200">
                <a:solidFill>
                  <a:schemeClr val="tx1"/>
                </a:solidFill>
                <a:latin typeface="+mn-lt"/>
                <a:ea typeface="+mn-ea"/>
                <a:cs typeface="+mn-cs"/>
              </a:defRPr>
            </a:lvl6pPr>
            <a:lvl7pPr marL="0" indent="0" algn="l" defTabSz="914400" rtl="0" eaLnBrk="1" latinLnBrk="0" hangingPunct="1">
              <a:lnSpc>
                <a:spcPct val="100000"/>
              </a:lnSpc>
              <a:spcBef>
                <a:spcPts val="0"/>
              </a:spcBef>
              <a:spcAft>
                <a:spcPts val="1200"/>
              </a:spcAft>
              <a:buFont typeface="Sweco Sans" panose="00000500000000000000" pitchFamily="2" charset="0"/>
              <a:buChar char="​"/>
              <a:defRPr sz="1600" b="1" kern="1200" baseline="0">
                <a:solidFill>
                  <a:schemeClr val="tx1"/>
                </a:solidFill>
                <a:latin typeface="+mn-lt"/>
                <a:ea typeface="+mn-ea"/>
                <a:cs typeface="+mn-cs"/>
              </a:defRPr>
            </a:lvl7pPr>
            <a:lvl8pPr marL="0" indent="0" algn="l" defTabSz="914400" rtl="0" eaLnBrk="1" latinLnBrk="0" hangingPunct="1">
              <a:lnSpc>
                <a:spcPct val="100000"/>
              </a:lnSpc>
              <a:spcBef>
                <a:spcPts val="0"/>
              </a:spcBef>
              <a:spcAft>
                <a:spcPts val="1200"/>
              </a:spcAft>
              <a:buFont typeface="Sweco Sans" panose="00000500000000000000" pitchFamily="2" charset="0"/>
              <a:buChar char="​"/>
              <a:defRPr sz="1600" kern="1200">
                <a:solidFill>
                  <a:schemeClr val="tx1"/>
                </a:solidFill>
                <a:latin typeface="+mn-lt"/>
                <a:ea typeface="+mn-ea"/>
                <a:cs typeface="+mn-cs"/>
              </a:defRPr>
            </a:lvl8pPr>
            <a:lvl9pPr marL="0" indent="0" algn="l" defTabSz="914400" rtl="0" eaLnBrk="1" latinLnBrk="0" hangingPunct="1">
              <a:lnSpc>
                <a:spcPct val="83000"/>
              </a:lnSpc>
              <a:spcBef>
                <a:spcPts val="1200"/>
              </a:spcBef>
              <a:spcAft>
                <a:spcPts val="0"/>
              </a:spcAft>
              <a:buFont typeface="Sweco Sans" panose="00000500000000000000" pitchFamily="2" charset="0"/>
              <a:buChar char="​"/>
              <a:defRPr sz="6000" kern="1200" baseline="0">
                <a:solidFill>
                  <a:schemeClr val="accent1"/>
                </a:solidFill>
                <a:latin typeface="+mn-lt"/>
                <a:ea typeface="+mn-ea"/>
                <a:cs typeface="+mn-cs"/>
              </a:defRPr>
            </a:lvl9pPr>
          </a:lstStyle>
          <a:p>
            <a:pPr algn="r"/>
            <a:r>
              <a:rPr lang="fi-FI" sz="800">
                <a:solidFill>
                  <a:sysClr val="window" lastClr="FFFFFF"/>
                </a:solidFill>
                <a:cs typeface="Arial"/>
              </a:rPr>
              <a:t>Kuva: Kuvituskuva, Adobe </a:t>
            </a:r>
            <a:r>
              <a:rPr lang="fi-FI" sz="800" err="1">
                <a:solidFill>
                  <a:sysClr val="window" lastClr="FFFFFF"/>
                </a:solidFill>
                <a:cs typeface="Arial"/>
              </a:rPr>
              <a:t>Stock</a:t>
            </a:r>
            <a:endParaRPr lang="fi-FI" sz="800">
              <a:solidFill>
                <a:sysClr val="window" lastClr="FFFFFF"/>
              </a:solidFill>
              <a:cs typeface="Arial"/>
            </a:endParaRPr>
          </a:p>
        </p:txBody>
      </p:sp>
      <p:pic>
        <p:nvPicPr>
          <p:cNvPr id="6" name="Graphic 5">
            <a:extLst>
              <a:ext uri="{FF2B5EF4-FFF2-40B4-BE49-F238E27FC236}">
                <a16:creationId xmlns:a16="http://schemas.microsoft.com/office/drawing/2014/main" id="{CBE8D71F-0522-EAFD-25BF-016EA9EC666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274859" y="6315172"/>
            <a:ext cx="556778" cy="182467"/>
          </a:xfrm>
          <a:prstGeom prst="rect">
            <a:avLst/>
          </a:prstGeom>
        </p:spPr>
      </p:pic>
    </p:spTree>
    <p:extLst>
      <p:ext uri="{BB962C8B-B14F-4D97-AF65-F5344CB8AC3E}">
        <p14:creationId xmlns:p14="http://schemas.microsoft.com/office/powerpoint/2010/main" val="28736889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F5C76-C54B-B439-A5D3-2B94F4BFADE7}"/>
              </a:ext>
            </a:extLst>
          </p:cNvPr>
          <p:cNvSpPr>
            <a:spLocks noGrp="1"/>
          </p:cNvSpPr>
          <p:nvPr>
            <p:ph type="title"/>
          </p:nvPr>
        </p:nvSpPr>
        <p:spPr/>
        <p:txBody>
          <a:bodyPr anchor="ctr"/>
          <a:lstStyle/>
          <a:p>
            <a:r>
              <a:rPr lang="fi-FI" sz="4400"/>
              <a:t>Lisätietoja antavat</a:t>
            </a:r>
            <a:endParaRPr lang="fi-FI"/>
          </a:p>
        </p:txBody>
      </p:sp>
      <p:sp>
        <p:nvSpPr>
          <p:cNvPr id="3" name="Content Placeholder 2">
            <a:extLst>
              <a:ext uri="{FF2B5EF4-FFF2-40B4-BE49-F238E27FC236}">
                <a16:creationId xmlns:a16="http://schemas.microsoft.com/office/drawing/2014/main" id="{4F57B975-4A59-34CB-8546-7AF5120B7D7C}"/>
              </a:ext>
            </a:extLst>
          </p:cNvPr>
          <p:cNvSpPr>
            <a:spLocks noGrp="1"/>
          </p:cNvSpPr>
          <p:nvPr>
            <p:ph sz="half" idx="1"/>
          </p:nvPr>
        </p:nvSpPr>
        <p:spPr/>
        <p:txBody>
          <a:bodyPr/>
          <a:lstStyle/>
          <a:p>
            <a:pPr marL="0" indent="0">
              <a:lnSpc>
                <a:spcPct val="100000"/>
              </a:lnSpc>
              <a:spcBef>
                <a:spcPts val="0"/>
              </a:spcBef>
              <a:spcAft>
                <a:spcPts val="0"/>
              </a:spcAft>
              <a:buNone/>
            </a:pPr>
            <a:r>
              <a:rPr lang="fi-FI" b="1"/>
              <a:t>Pekka </a:t>
            </a:r>
            <a:r>
              <a:rPr lang="fi-FI" b="1" err="1"/>
              <a:t>Crabol</a:t>
            </a:r>
            <a:br>
              <a:rPr lang="fi-FI"/>
            </a:br>
            <a:r>
              <a:rPr lang="fi-FI"/>
              <a:t>Vesihuollon asiantuntija, Sweco Finland Oy</a:t>
            </a:r>
            <a:br>
              <a:rPr lang="fi-FI"/>
            </a:br>
            <a:r>
              <a:rPr lang="fi-FI"/>
              <a:t>pekka.crabol@sweco.fi</a:t>
            </a:r>
            <a:br>
              <a:rPr lang="fi-FI"/>
            </a:br>
            <a:r>
              <a:rPr lang="fi-FI"/>
              <a:t>p. 040 547 6088</a:t>
            </a:r>
          </a:p>
          <a:p>
            <a:pPr marL="0" indent="0">
              <a:lnSpc>
                <a:spcPct val="100000"/>
              </a:lnSpc>
              <a:spcBef>
                <a:spcPts val="0"/>
              </a:spcBef>
              <a:spcAft>
                <a:spcPts val="0"/>
              </a:spcAft>
              <a:buNone/>
            </a:pPr>
            <a:endParaRPr lang="fi-FI"/>
          </a:p>
          <a:p>
            <a:pPr marL="0" indent="0">
              <a:lnSpc>
                <a:spcPct val="100000"/>
              </a:lnSpc>
              <a:spcBef>
                <a:spcPts val="0"/>
              </a:spcBef>
              <a:spcAft>
                <a:spcPts val="0"/>
              </a:spcAft>
              <a:buNone/>
            </a:pPr>
            <a:r>
              <a:rPr lang="fi-FI" b="1"/>
              <a:t>Jaana Pulkkinen</a:t>
            </a:r>
            <a:br>
              <a:rPr lang="fi-FI"/>
            </a:br>
            <a:r>
              <a:rPr lang="fi-FI"/>
              <a:t>Vesihuollon asiantuntija, </a:t>
            </a:r>
            <a:r>
              <a:rPr lang="fi-FI" err="1"/>
              <a:t>Sweco</a:t>
            </a:r>
            <a:r>
              <a:rPr lang="fi-FI"/>
              <a:t> Finland Oy</a:t>
            </a:r>
            <a:br>
              <a:rPr lang="fi-FI"/>
            </a:br>
            <a:r>
              <a:rPr lang="fi-FI"/>
              <a:t>jaana.pulkkinen@sweco.fi</a:t>
            </a:r>
            <a:br>
              <a:rPr lang="fi-FI"/>
            </a:br>
            <a:r>
              <a:rPr lang="fi-FI"/>
              <a:t>p. 040 353 9023</a:t>
            </a:r>
            <a:br>
              <a:rPr lang="fi-FI"/>
            </a:br>
            <a:br>
              <a:rPr lang="fi-FI"/>
            </a:br>
            <a:r>
              <a:rPr lang="fi-FI" b="1"/>
              <a:t>Irina Nordman</a:t>
            </a:r>
          </a:p>
          <a:p>
            <a:pPr marL="0" indent="0">
              <a:lnSpc>
                <a:spcPct val="100000"/>
              </a:lnSpc>
              <a:spcBef>
                <a:spcPts val="0"/>
              </a:spcBef>
              <a:spcAft>
                <a:spcPts val="0"/>
              </a:spcAft>
              <a:buNone/>
            </a:pPr>
            <a:r>
              <a:rPr lang="fi-FI"/>
              <a:t>Toimitusjohtaja, Turun Vesihuolto Oy</a:t>
            </a:r>
            <a:br>
              <a:rPr lang="fi-FI"/>
            </a:br>
            <a:r>
              <a:rPr lang="fi-FI"/>
              <a:t>irina.nordman@turunvesihuolto.fi</a:t>
            </a:r>
          </a:p>
          <a:p>
            <a:pPr marL="0" indent="0">
              <a:lnSpc>
                <a:spcPct val="100000"/>
              </a:lnSpc>
              <a:spcBef>
                <a:spcPts val="0"/>
              </a:spcBef>
              <a:spcAft>
                <a:spcPts val="0"/>
              </a:spcAft>
              <a:buNone/>
            </a:pPr>
            <a:r>
              <a:rPr lang="fi-FI"/>
              <a:t>p. 050 561 0793</a:t>
            </a:r>
            <a:br>
              <a:rPr lang="fi-FI"/>
            </a:br>
            <a:br>
              <a:rPr lang="fi-FI"/>
            </a:br>
            <a:r>
              <a:rPr lang="fi-FI" b="1"/>
              <a:t>Mirva </a:t>
            </a:r>
            <a:r>
              <a:rPr lang="fi-FI" b="1" err="1"/>
              <a:t>Levomäki</a:t>
            </a:r>
            <a:endParaRPr lang="fi-FI" b="1"/>
          </a:p>
          <a:p>
            <a:pPr marL="0" indent="0">
              <a:lnSpc>
                <a:spcPct val="100000"/>
              </a:lnSpc>
              <a:spcBef>
                <a:spcPts val="0"/>
              </a:spcBef>
              <a:spcAft>
                <a:spcPts val="0"/>
              </a:spcAft>
              <a:buNone/>
            </a:pPr>
            <a:r>
              <a:rPr lang="fi-FI"/>
              <a:t>Toimitusjohtaja , Turun seudun puhdistamo Oy </a:t>
            </a:r>
          </a:p>
          <a:p>
            <a:pPr marL="0" indent="0">
              <a:lnSpc>
                <a:spcPct val="100000"/>
              </a:lnSpc>
              <a:spcBef>
                <a:spcPts val="0"/>
              </a:spcBef>
              <a:spcAft>
                <a:spcPts val="0"/>
              </a:spcAft>
              <a:buNone/>
            </a:pPr>
            <a:r>
              <a:rPr lang="fi-FI"/>
              <a:t>mirva.levomaki@turunseudunpuhdistamo.fi</a:t>
            </a:r>
          </a:p>
          <a:p>
            <a:pPr marL="0" indent="0">
              <a:lnSpc>
                <a:spcPct val="100000"/>
              </a:lnSpc>
              <a:spcBef>
                <a:spcPts val="0"/>
              </a:spcBef>
              <a:spcAft>
                <a:spcPts val="0"/>
              </a:spcAft>
              <a:buNone/>
            </a:pPr>
            <a:r>
              <a:rPr lang="fi-FI"/>
              <a:t>p. 040 712 6241</a:t>
            </a:r>
          </a:p>
        </p:txBody>
      </p:sp>
      <p:sp>
        <p:nvSpPr>
          <p:cNvPr id="11" name="Content Placeholder 10">
            <a:extLst>
              <a:ext uri="{FF2B5EF4-FFF2-40B4-BE49-F238E27FC236}">
                <a16:creationId xmlns:a16="http://schemas.microsoft.com/office/drawing/2014/main" id="{39E29405-1C50-4FB8-ACDC-4F7567DFE024}"/>
              </a:ext>
            </a:extLst>
          </p:cNvPr>
          <p:cNvSpPr>
            <a:spLocks noGrp="1"/>
          </p:cNvSpPr>
          <p:nvPr>
            <p:ph sz="half" idx="2"/>
          </p:nvPr>
        </p:nvSpPr>
        <p:spPr/>
        <p:txBody>
          <a:bodyPr/>
          <a:lstStyle/>
          <a:p>
            <a:pPr marL="0" indent="0">
              <a:lnSpc>
                <a:spcPct val="100000"/>
              </a:lnSpc>
              <a:spcBef>
                <a:spcPts val="0"/>
              </a:spcBef>
              <a:spcAft>
                <a:spcPts val="0"/>
              </a:spcAft>
              <a:buNone/>
              <a:defRPr/>
            </a:pPr>
            <a:r>
              <a:rPr lang="fi-FI" b="1"/>
              <a:t>Mari Helin</a:t>
            </a:r>
            <a:br>
              <a:rPr lang="fi-FI"/>
            </a:br>
            <a:r>
              <a:rPr lang="fi-FI"/>
              <a:t>Infran kunnossapitopäällikkö, Turun kaupunki</a:t>
            </a:r>
            <a:br>
              <a:rPr lang="fi-FI"/>
            </a:br>
            <a:r>
              <a:rPr lang="fi-FI"/>
              <a:t>mari.helin@turku.fi</a:t>
            </a:r>
            <a:br>
              <a:rPr lang="fi-FI"/>
            </a:br>
            <a:r>
              <a:rPr lang="fi-FI"/>
              <a:t>p. 050 324 2506</a:t>
            </a:r>
          </a:p>
          <a:p>
            <a:pPr marL="0" marR="0" lvl="0" indent="0" algn="l" defTabSz="914400" rtl="0" eaLnBrk="1" fontAlgn="auto" latinLnBrk="0" hangingPunct="1">
              <a:lnSpc>
                <a:spcPct val="100000"/>
              </a:lnSpc>
              <a:spcBef>
                <a:spcPts val="0"/>
              </a:spcBef>
              <a:spcAft>
                <a:spcPts val="0"/>
              </a:spcAft>
              <a:buClrTx/>
              <a:buSzTx/>
              <a:buFontTx/>
              <a:buNone/>
              <a:tabLst/>
              <a:defRPr/>
            </a:pPr>
            <a:endParaRPr lang="fi-FI" b="1"/>
          </a:p>
          <a:p>
            <a:pPr marL="0" marR="0" lvl="0" indent="0" algn="l" defTabSz="914400" rtl="0" eaLnBrk="1" fontAlgn="auto" latinLnBrk="0" hangingPunct="1">
              <a:spcBef>
                <a:spcPts val="0"/>
              </a:spcBef>
              <a:spcAft>
                <a:spcPts val="0"/>
              </a:spcAft>
              <a:buClrTx/>
              <a:buSzTx/>
              <a:buFontTx/>
              <a:buNone/>
              <a:tabLst/>
              <a:defRPr/>
            </a:pPr>
            <a:r>
              <a:rPr lang="fi-FI" b="1"/>
              <a:t>Esityksen kuvamateriaalit</a:t>
            </a:r>
            <a:br>
              <a:rPr lang="fi-FI"/>
            </a:br>
            <a:r>
              <a:rPr lang="fi-FI"/>
              <a:t>Terhi Koskinen</a:t>
            </a:r>
          </a:p>
          <a:p>
            <a:pPr marL="0" lvl="0" indent="0">
              <a:spcBef>
                <a:spcPts val="0"/>
              </a:spcBef>
              <a:spcAft>
                <a:spcPts val="0"/>
              </a:spcAft>
              <a:buNone/>
              <a:defRPr/>
            </a:pPr>
            <a:r>
              <a:rPr lang="fi-FI"/>
              <a:t>Graafinen suunnittelija, Sweco Finland Oy</a:t>
            </a:r>
            <a:br>
              <a:rPr lang="fi-FI"/>
            </a:br>
            <a:r>
              <a:rPr lang="fi-FI"/>
              <a:t>terhi.k@sweco.fi</a:t>
            </a:r>
            <a:br>
              <a:rPr lang="fi-FI"/>
            </a:br>
            <a:r>
              <a:rPr lang="fi-FI"/>
              <a:t>p. 040 583 9063 </a:t>
            </a:r>
          </a:p>
          <a:p>
            <a:pPr marL="0" lvl="0" indent="0">
              <a:lnSpc>
                <a:spcPct val="100000"/>
              </a:lnSpc>
              <a:spcBef>
                <a:spcPts val="0"/>
              </a:spcBef>
              <a:spcAft>
                <a:spcPts val="0"/>
              </a:spcAft>
              <a:buNone/>
              <a:defRPr/>
            </a:pPr>
            <a:endParaRPr lang="fi-FI"/>
          </a:p>
        </p:txBody>
      </p:sp>
    </p:spTree>
    <p:extLst>
      <p:ext uri="{BB962C8B-B14F-4D97-AF65-F5344CB8AC3E}">
        <p14:creationId xmlns:p14="http://schemas.microsoft.com/office/powerpoint/2010/main" val="16743183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6A03785A-D709-BCD6-9E30-BFCA53B4E79E}"/>
              </a:ext>
            </a:extLst>
          </p:cNvPr>
          <p:cNvSpPr>
            <a:spLocks noGrp="1"/>
          </p:cNvSpPr>
          <p:nvPr>
            <p:ph type="subTitle" idx="1"/>
          </p:nvPr>
        </p:nvSpPr>
        <p:spPr>
          <a:xfrm>
            <a:off x="2131887" y="2235200"/>
            <a:ext cx="7928225" cy="2387599"/>
          </a:xfrm>
        </p:spPr>
        <p:txBody>
          <a:bodyPr anchor="ctr">
            <a:normAutofit/>
          </a:bodyPr>
          <a:lstStyle/>
          <a:p>
            <a:pPr>
              <a:buNone/>
            </a:pPr>
            <a:r>
              <a:rPr lang="fi-FI" sz="1400"/>
              <a:t>Mediapakettiin on koottu materiaalia median hyödynnettäväksi. </a:t>
            </a:r>
            <a:br>
              <a:rPr lang="fi-FI" sz="1400"/>
            </a:br>
            <a:br>
              <a:rPr lang="fi-FI" sz="1400"/>
            </a:br>
            <a:r>
              <a:rPr lang="fi-FI" sz="1400"/>
              <a:t>Materiaalin viimeisellä sivulla on lisätietojen antajat. Havainnekuvat ovat saatavilla pyynnöstä.</a:t>
            </a:r>
          </a:p>
        </p:txBody>
      </p:sp>
    </p:spTree>
    <p:extLst>
      <p:ext uri="{BB962C8B-B14F-4D97-AF65-F5344CB8AC3E}">
        <p14:creationId xmlns:p14="http://schemas.microsoft.com/office/powerpoint/2010/main" val="42894945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pic>
        <p:nvPicPr>
          <p:cNvPr id="8" name="Content Placeholder 7" descr="A picture containing ground, outdoor, dirt, curb&#10;&#10;Description automatically generated">
            <a:extLst>
              <a:ext uri="{FF2B5EF4-FFF2-40B4-BE49-F238E27FC236}">
                <a16:creationId xmlns:a16="http://schemas.microsoft.com/office/drawing/2014/main" id="{32EF46D3-85D2-8B64-5132-DB12BEF6002E}"/>
              </a:ext>
            </a:extLst>
          </p:cNvPr>
          <p:cNvPicPr>
            <a:picLocks noGrp="1" noChangeAspect="1"/>
          </p:cNvPicPr>
          <p:nvPr>
            <p:ph type="pic" sz="quarter" idx="14"/>
          </p:nvPr>
        </p:nvPicPr>
        <p:blipFill rotWithShape="1">
          <a:blip r:embed="rId2">
            <a:extLst>
              <a:ext uri="{28A0092B-C50C-407E-A947-70E740481C1C}">
                <a14:useLocalDpi xmlns:a14="http://schemas.microsoft.com/office/drawing/2010/main" val="0"/>
              </a:ext>
            </a:extLst>
          </a:blip>
          <a:srcRect l="31675" t="-25" r="6021" b="25"/>
          <a:stretch/>
        </p:blipFill>
        <p:spPr>
          <a:xfrm>
            <a:off x="6094799" y="358775"/>
            <a:ext cx="5854745" cy="6256770"/>
          </a:xfrm>
        </p:spPr>
      </p:pic>
      <p:sp>
        <p:nvSpPr>
          <p:cNvPr id="2" name="Title 1">
            <a:extLst>
              <a:ext uri="{FF2B5EF4-FFF2-40B4-BE49-F238E27FC236}">
                <a16:creationId xmlns:a16="http://schemas.microsoft.com/office/drawing/2014/main" id="{9E93EEFB-B732-4761-AEF2-B43C28E3BEF9}"/>
              </a:ext>
            </a:extLst>
          </p:cNvPr>
          <p:cNvSpPr>
            <a:spLocks noGrp="1"/>
          </p:cNvSpPr>
          <p:nvPr>
            <p:ph type="title"/>
          </p:nvPr>
        </p:nvSpPr>
        <p:spPr/>
        <p:txBody>
          <a:bodyPr anchor="ctr"/>
          <a:lstStyle/>
          <a:p>
            <a:r>
              <a:rPr lang="fi-FI"/>
              <a:t>Sisältö</a:t>
            </a:r>
          </a:p>
        </p:txBody>
      </p:sp>
      <p:sp>
        <p:nvSpPr>
          <p:cNvPr id="3" name="Content Placeholder 2">
            <a:extLst>
              <a:ext uri="{FF2B5EF4-FFF2-40B4-BE49-F238E27FC236}">
                <a16:creationId xmlns:a16="http://schemas.microsoft.com/office/drawing/2014/main" id="{26BE7988-87C0-68C0-2005-D7748B89EFD9}"/>
              </a:ext>
            </a:extLst>
          </p:cNvPr>
          <p:cNvSpPr>
            <a:spLocks noGrp="1"/>
          </p:cNvSpPr>
          <p:nvPr>
            <p:ph idx="1"/>
          </p:nvPr>
        </p:nvSpPr>
        <p:spPr/>
        <p:txBody>
          <a:bodyPr anchor="ctr">
            <a:normAutofit fontScale="92500" lnSpcReduction="20000"/>
          </a:bodyPr>
          <a:lstStyle/>
          <a:p>
            <a:pPr marL="0" indent="0">
              <a:lnSpc>
                <a:spcPct val="110000"/>
              </a:lnSpc>
              <a:spcBef>
                <a:spcPts val="600"/>
              </a:spcBef>
              <a:buNone/>
            </a:pPr>
            <a:r>
              <a:rPr lang="fi-FI" sz="1400"/>
              <a:t>Termit</a:t>
            </a:r>
          </a:p>
          <a:p>
            <a:pPr marL="0" indent="0">
              <a:lnSpc>
                <a:spcPct val="110000"/>
              </a:lnSpc>
              <a:spcBef>
                <a:spcPts val="600"/>
              </a:spcBef>
              <a:buNone/>
            </a:pPr>
            <a:r>
              <a:rPr lang="fi-FI" sz="1400"/>
              <a:t>Miksi viemäriverkosto tulvii?</a:t>
            </a:r>
          </a:p>
          <a:p>
            <a:pPr marL="0" indent="0">
              <a:lnSpc>
                <a:spcPct val="110000"/>
              </a:lnSpc>
              <a:spcBef>
                <a:spcPts val="600"/>
              </a:spcBef>
              <a:buNone/>
            </a:pPr>
            <a:r>
              <a:rPr lang="fi-FI" sz="1400"/>
              <a:t>Miten viemäritulvien vahingoilta voidaan välttyä?</a:t>
            </a:r>
          </a:p>
          <a:p>
            <a:pPr marL="0" indent="0">
              <a:lnSpc>
                <a:spcPct val="110000"/>
              </a:lnSpc>
              <a:spcBef>
                <a:spcPts val="600"/>
              </a:spcBef>
              <a:buNone/>
            </a:pPr>
            <a:r>
              <a:rPr lang="fi-FI" sz="1400"/>
              <a:t>Miksi hulevesiverkosto tulvii?</a:t>
            </a:r>
          </a:p>
          <a:p>
            <a:pPr marL="0" indent="0">
              <a:lnSpc>
                <a:spcPct val="110000"/>
              </a:lnSpc>
              <a:spcBef>
                <a:spcPts val="600"/>
              </a:spcBef>
              <a:buNone/>
            </a:pPr>
            <a:r>
              <a:rPr lang="fi-FI" sz="1400"/>
              <a:t>Miten hulevesitulvien vahingoilta voidaan välttyä?</a:t>
            </a:r>
          </a:p>
          <a:p>
            <a:pPr marL="0" indent="0">
              <a:lnSpc>
                <a:spcPct val="110000"/>
              </a:lnSpc>
              <a:spcBef>
                <a:spcPts val="600"/>
              </a:spcBef>
              <a:buNone/>
            </a:pPr>
            <a:r>
              <a:rPr lang="fi-FI" sz="1400"/>
              <a:t>Port Arthurin tulvaan johtaneet tapahtumat</a:t>
            </a:r>
          </a:p>
          <a:p>
            <a:pPr marL="0" indent="0">
              <a:lnSpc>
                <a:spcPct val="110000"/>
              </a:lnSpc>
              <a:spcBef>
                <a:spcPts val="600"/>
              </a:spcBef>
              <a:buNone/>
            </a:pPr>
            <a:r>
              <a:rPr lang="fi-FI" sz="1400"/>
              <a:t>Tulvimisen jälkeen tehdyt selvitykset</a:t>
            </a:r>
          </a:p>
          <a:p>
            <a:pPr marL="0" indent="0">
              <a:lnSpc>
                <a:spcPct val="110000"/>
              </a:lnSpc>
              <a:spcBef>
                <a:spcPts val="600"/>
              </a:spcBef>
              <a:buNone/>
            </a:pPr>
            <a:r>
              <a:rPr lang="fi-FI" sz="1400"/>
              <a:t>Tulvimisen jälkeen tehdyt toimenpiteet</a:t>
            </a:r>
          </a:p>
          <a:p>
            <a:pPr marL="0" indent="0">
              <a:lnSpc>
                <a:spcPct val="110000"/>
              </a:lnSpc>
              <a:spcBef>
                <a:spcPts val="600"/>
              </a:spcBef>
              <a:buNone/>
            </a:pPr>
            <a:r>
              <a:rPr lang="fi-FI" sz="1400"/>
              <a:t>Aiemmin tehdyt toimenpiteet</a:t>
            </a:r>
          </a:p>
          <a:p>
            <a:pPr marL="0" indent="0">
              <a:lnSpc>
                <a:spcPct val="110000"/>
              </a:lnSpc>
              <a:spcBef>
                <a:spcPts val="600"/>
              </a:spcBef>
              <a:buNone/>
            </a:pPr>
            <a:r>
              <a:rPr lang="fi-FI" sz="1400"/>
              <a:t>Jatkuvia kehittämistoimenpiteitä</a:t>
            </a:r>
          </a:p>
          <a:p>
            <a:pPr marL="0" indent="0">
              <a:lnSpc>
                <a:spcPct val="110000"/>
              </a:lnSpc>
              <a:spcBef>
                <a:spcPts val="600"/>
              </a:spcBef>
              <a:buNone/>
            </a:pPr>
            <a:r>
              <a:rPr lang="fi-FI" sz="1400"/>
              <a:t>Viemäritulvavahinkojen korvausperusteet</a:t>
            </a:r>
          </a:p>
          <a:p>
            <a:pPr marL="0" indent="0">
              <a:lnSpc>
                <a:spcPct val="110000"/>
              </a:lnSpc>
              <a:spcBef>
                <a:spcPts val="600"/>
              </a:spcBef>
              <a:buNone/>
            </a:pPr>
            <a:r>
              <a:rPr lang="fi-FI" sz="1400"/>
              <a:t>Lisätiedot</a:t>
            </a:r>
          </a:p>
        </p:txBody>
      </p:sp>
      <p:sp>
        <p:nvSpPr>
          <p:cNvPr id="6" name="Vertical Text Placeholder 5">
            <a:extLst>
              <a:ext uri="{FF2B5EF4-FFF2-40B4-BE49-F238E27FC236}">
                <a16:creationId xmlns:a16="http://schemas.microsoft.com/office/drawing/2014/main" id="{CFDFFE9F-5430-A055-2DC5-78A84ADBAB4B}"/>
              </a:ext>
            </a:extLst>
          </p:cNvPr>
          <p:cNvSpPr>
            <a:spLocks noGrp="1"/>
          </p:cNvSpPr>
          <p:nvPr>
            <p:ph type="body" orient="vert" idx="18"/>
          </p:nvPr>
        </p:nvSpPr>
        <p:spPr/>
        <p:txBody>
          <a:bodyPr/>
          <a:lstStyle/>
          <a:p>
            <a:pPr algn="r"/>
            <a:r>
              <a:rPr kumimoji="0" lang="fi-FI" sz="800" b="0" i="0" u="none" strike="noStrike" kern="1200" cap="none" spc="0" normalizeH="0" baseline="0" noProof="0">
                <a:ln>
                  <a:noFill/>
                </a:ln>
                <a:solidFill>
                  <a:sysClr val="window" lastClr="FFFFFF"/>
                </a:solidFill>
                <a:effectLst/>
                <a:uLnTx/>
                <a:uFillTx/>
                <a:latin typeface="+mn-lt"/>
                <a:ea typeface="+mn-ea"/>
                <a:cs typeface="Arial"/>
              </a:rPr>
              <a:t>Kuva: Kuvituskuva, Adobe </a:t>
            </a:r>
            <a:r>
              <a:rPr kumimoji="0" lang="fi-FI" sz="800" b="0" i="0" u="none" strike="noStrike" kern="1200" cap="none" spc="0" normalizeH="0" baseline="0" noProof="0" err="1">
                <a:ln>
                  <a:noFill/>
                </a:ln>
                <a:solidFill>
                  <a:sysClr val="window" lastClr="FFFFFF"/>
                </a:solidFill>
                <a:effectLst/>
                <a:uLnTx/>
                <a:uFillTx/>
                <a:latin typeface="+mn-lt"/>
                <a:ea typeface="+mn-ea"/>
                <a:cs typeface="Arial"/>
              </a:rPr>
              <a:t>Stock</a:t>
            </a:r>
            <a:endParaRPr kumimoji="0" lang="fi-FI" sz="800" b="0" i="0" u="none" strike="noStrike" kern="1200" cap="none" spc="0" normalizeH="0" baseline="0" noProof="0">
              <a:ln>
                <a:noFill/>
              </a:ln>
              <a:solidFill>
                <a:sysClr val="window" lastClr="FFFFFF"/>
              </a:solidFill>
              <a:effectLst/>
              <a:uLnTx/>
              <a:uFillTx/>
              <a:latin typeface="+mn-lt"/>
              <a:ea typeface="+mn-ea"/>
              <a:cs typeface="Arial"/>
            </a:endParaRPr>
          </a:p>
        </p:txBody>
      </p:sp>
      <p:pic>
        <p:nvPicPr>
          <p:cNvPr id="4" name="Graphic 3">
            <a:extLst>
              <a:ext uri="{FF2B5EF4-FFF2-40B4-BE49-F238E27FC236}">
                <a16:creationId xmlns:a16="http://schemas.microsoft.com/office/drawing/2014/main" id="{D429B684-D5A6-863F-682E-1A9FE66805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204574" y="6315172"/>
            <a:ext cx="627063" cy="182467"/>
          </a:xfrm>
          <a:prstGeom prst="rect">
            <a:avLst/>
          </a:prstGeom>
        </p:spPr>
      </p:pic>
    </p:spTree>
    <p:extLst>
      <p:ext uri="{BB962C8B-B14F-4D97-AF65-F5344CB8AC3E}">
        <p14:creationId xmlns:p14="http://schemas.microsoft.com/office/powerpoint/2010/main" val="6470123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picture containing rain&#10;&#10;Description automatically generated">
            <a:extLst>
              <a:ext uri="{FF2B5EF4-FFF2-40B4-BE49-F238E27FC236}">
                <a16:creationId xmlns:a16="http://schemas.microsoft.com/office/drawing/2014/main" id="{683A0526-2AAF-43F3-C345-C9C56D3F0435}"/>
              </a:ext>
            </a:extLst>
          </p:cNvPr>
          <p:cNvPicPr>
            <a:picLocks noGrp="1" noChangeAspect="1"/>
          </p:cNvPicPr>
          <p:nvPr>
            <p:ph type="pic" sz="quarter" idx="14"/>
          </p:nvPr>
        </p:nvPicPr>
        <p:blipFill rotWithShape="1">
          <a:blip r:embed="rId2">
            <a:extLst>
              <a:ext uri="{28A0092B-C50C-407E-A947-70E740481C1C}">
                <a14:useLocalDpi xmlns:a14="http://schemas.microsoft.com/office/drawing/2010/main" val="0"/>
              </a:ext>
            </a:extLst>
          </a:blip>
          <a:srcRect l="18798" r="18798"/>
          <a:stretch/>
        </p:blipFill>
        <p:spPr/>
      </p:pic>
      <p:sp>
        <p:nvSpPr>
          <p:cNvPr id="2" name="Title 1">
            <a:extLst>
              <a:ext uri="{FF2B5EF4-FFF2-40B4-BE49-F238E27FC236}">
                <a16:creationId xmlns:a16="http://schemas.microsoft.com/office/drawing/2014/main" id="{0327091E-0A40-FADC-A9EF-AB57D66983CB}"/>
              </a:ext>
            </a:extLst>
          </p:cNvPr>
          <p:cNvSpPr>
            <a:spLocks noGrp="1"/>
          </p:cNvSpPr>
          <p:nvPr>
            <p:ph type="title"/>
          </p:nvPr>
        </p:nvSpPr>
        <p:spPr/>
        <p:txBody>
          <a:bodyPr anchor="ctr"/>
          <a:lstStyle/>
          <a:p>
            <a:r>
              <a:rPr lang="fi-FI"/>
              <a:t>Termit</a:t>
            </a:r>
          </a:p>
        </p:txBody>
      </p:sp>
      <p:sp>
        <p:nvSpPr>
          <p:cNvPr id="3" name="Content Placeholder 2">
            <a:extLst>
              <a:ext uri="{FF2B5EF4-FFF2-40B4-BE49-F238E27FC236}">
                <a16:creationId xmlns:a16="http://schemas.microsoft.com/office/drawing/2014/main" id="{B31B3EDC-6994-DDD0-597F-1D156FD440F9}"/>
              </a:ext>
            </a:extLst>
          </p:cNvPr>
          <p:cNvSpPr>
            <a:spLocks noGrp="1"/>
          </p:cNvSpPr>
          <p:nvPr>
            <p:ph idx="1"/>
          </p:nvPr>
        </p:nvSpPr>
        <p:spPr/>
        <p:txBody>
          <a:bodyPr anchor="ctr"/>
          <a:lstStyle/>
          <a:p>
            <a:pPr marL="0" indent="0">
              <a:buNone/>
            </a:pPr>
            <a:r>
              <a:rPr lang="fi-FI" sz="1400"/>
              <a:t>Laskuttamaton vesi jätevesiviemäriverkostossa = jätevesiviemäriverkostoon kuulumaton vesi = hulevesi</a:t>
            </a:r>
          </a:p>
          <a:p>
            <a:pPr marL="0" indent="0">
              <a:buNone/>
            </a:pPr>
            <a:r>
              <a:rPr lang="fi-FI" sz="1400"/>
              <a:t>Hulevesi = Sade- ja sulamisvesi sekä rakennusten perustusten kuivatusvesi</a:t>
            </a:r>
          </a:p>
          <a:p>
            <a:pPr marL="0" indent="0">
              <a:buNone/>
            </a:pPr>
            <a:r>
              <a:rPr lang="fi-FI" sz="1400"/>
              <a:t>Viemäriverkosto = Jätevesiviemäriverkosto = Putket, joissa kulkee jätevettä</a:t>
            </a:r>
          </a:p>
          <a:p>
            <a:pPr marL="0" indent="0">
              <a:buNone/>
            </a:pPr>
            <a:r>
              <a:rPr lang="fi-FI" sz="1400"/>
              <a:t>Hulevesiverkosto = Hulevesiviemäriverkosto = Putket, joissa kulkee hulevettä</a:t>
            </a:r>
          </a:p>
          <a:p>
            <a:pPr marL="0" indent="0">
              <a:buNone/>
            </a:pPr>
            <a:r>
              <a:rPr lang="fi-FI" sz="1400"/>
              <a:t>Padotuskorkeus = Korkeus, johon vesipinta saa nousta viemäriverkostossa, ns. viemäriverkoston ”sulake”</a:t>
            </a:r>
          </a:p>
        </p:txBody>
      </p:sp>
      <p:sp>
        <p:nvSpPr>
          <p:cNvPr id="5" name="Vertical Text Placeholder 5">
            <a:extLst>
              <a:ext uri="{FF2B5EF4-FFF2-40B4-BE49-F238E27FC236}">
                <a16:creationId xmlns:a16="http://schemas.microsoft.com/office/drawing/2014/main" id="{5ABDECF1-D53F-6BF7-7A51-1DA25859DB2F}"/>
              </a:ext>
            </a:extLst>
          </p:cNvPr>
          <p:cNvSpPr txBox="1">
            <a:spLocks/>
          </p:cNvSpPr>
          <p:nvPr/>
        </p:nvSpPr>
        <p:spPr>
          <a:xfrm>
            <a:off x="9483436" y="719138"/>
            <a:ext cx="1984663" cy="5418138"/>
          </a:xfrm>
          <a:prstGeom prst="rect">
            <a:avLst/>
          </a:prstGeom>
        </p:spPr>
        <p:txBody>
          <a:bodyPr vert="horz" lIns="0" tIns="0" rIns="0" bIns="0" rtlCol="0" anchor="b" anchorCtr="0">
            <a:noAutofit/>
          </a:bodyPr>
          <a:lstStyle>
            <a:lvl1pPr marL="0" indent="0" algn="l" defTabSz="914400" rtl="0" eaLnBrk="1" latinLnBrk="0" hangingPunct="1">
              <a:lnSpc>
                <a:spcPct val="120000"/>
              </a:lnSpc>
              <a:spcBef>
                <a:spcPts val="0"/>
              </a:spcBef>
              <a:spcAft>
                <a:spcPts val="600"/>
              </a:spcAft>
              <a:buClr>
                <a:schemeClr val="tx2"/>
              </a:buClr>
              <a:buFont typeface="Sweco Sans" panose="00000500000000000000" pitchFamily="2" charset="0"/>
              <a:buChar char="​"/>
              <a:defRPr sz="1000" kern="1200">
                <a:solidFill>
                  <a:schemeClr val="bg1"/>
                </a:solidFill>
                <a:latin typeface="+mn-lt"/>
                <a:ea typeface="+mn-ea"/>
                <a:cs typeface="+mn-cs"/>
              </a:defRPr>
            </a:lvl1pPr>
            <a:lvl2pPr marL="0" indent="0" algn="l" defTabSz="914400" rtl="0" eaLnBrk="1" latinLnBrk="0" hangingPunct="1">
              <a:lnSpc>
                <a:spcPct val="120000"/>
              </a:lnSpc>
              <a:spcBef>
                <a:spcPts val="0"/>
              </a:spcBef>
              <a:spcAft>
                <a:spcPts val="600"/>
              </a:spcAft>
              <a:buClr>
                <a:schemeClr val="tx2"/>
              </a:buClr>
              <a:buFont typeface="Sweco Sans" panose="00000500000000000000" pitchFamily="2" charset="0"/>
              <a:buChar char="​"/>
              <a:defRPr sz="1000" b="1" kern="1200">
                <a:solidFill>
                  <a:schemeClr val="bg1"/>
                </a:solidFill>
                <a:latin typeface="+mn-lt"/>
                <a:ea typeface="+mn-ea"/>
                <a:cs typeface="+mn-cs"/>
              </a:defRPr>
            </a:lvl2pPr>
            <a:lvl3pPr marL="180000" indent="-180000" algn="l" defTabSz="914400" rtl="0" eaLnBrk="1" latinLnBrk="0" hangingPunct="1">
              <a:lnSpc>
                <a:spcPct val="120000"/>
              </a:lnSpc>
              <a:spcBef>
                <a:spcPts val="0"/>
              </a:spcBef>
              <a:spcAft>
                <a:spcPts val="600"/>
              </a:spcAft>
              <a:buClrTx/>
              <a:buFont typeface="Sweco Sans" panose="00000500000000000000" pitchFamily="2" charset="0"/>
              <a:buChar char="•"/>
              <a:defRPr sz="1000" kern="1200">
                <a:solidFill>
                  <a:schemeClr val="bg1"/>
                </a:solidFill>
                <a:latin typeface="+mn-lt"/>
                <a:ea typeface="+mn-ea"/>
                <a:cs typeface="+mn-cs"/>
              </a:defRPr>
            </a:lvl3pPr>
            <a:lvl4pPr marL="270000" indent="-270000" algn="l" defTabSz="914400" rtl="0" eaLnBrk="1" latinLnBrk="0" hangingPunct="1">
              <a:lnSpc>
                <a:spcPct val="100000"/>
              </a:lnSpc>
              <a:spcBef>
                <a:spcPts val="0"/>
              </a:spcBef>
              <a:spcAft>
                <a:spcPts val="600"/>
              </a:spcAft>
              <a:buFont typeface="Sweco Sans" panose="00000500000000000000" pitchFamily="2" charset="0"/>
              <a:buChar char="•"/>
              <a:defRPr sz="1600" b="0" kern="1200">
                <a:solidFill>
                  <a:schemeClr val="tx1"/>
                </a:solidFill>
                <a:latin typeface="+mn-lt"/>
                <a:ea typeface="+mn-ea"/>
                <a:cs typeface="+mn-cs"/>
              </a:defRPr>
            </a:lvl4pPr>
            <a:lvl5pPr marL="540000" indent="-270000" algn="l" defTabSz="914400" rtl="0" eaLnBrk="1" latinLnBrk="0" hangingPunct="1">
              <a:lnSpc>
                <a:spcPct val="100000"/>
              </a:lnSpc>
              <a:spcBef>
                <a:spcPts val="0"/>
              </a:spcBef>
              <a:spcAft>
                <a:spcPts val="600"/>
              </a:spcAft>
              <a:buFont typeface="Sweco Sans" panose="00000500000000000000" pitchFamily="2" charset="0"/>
              <a:buChar char="•"/>
              <a:tabLst/>
              <a:defRPr sz="1600" kern="1200">
                <a:solidFill>
                  <a:schemeClr val="tx1"/>
                </a:solidFill>
                <a:latin typeface="+mn-lt"/>
                <a:ea typeface="+mn-ea"/>
                <a:cs typeface="+mn-cs"/>
              </a:defRPr>
            </a:lvl5pPr>
            <a:lvl6pPr marL="810000" indent="-2700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600" kern="1200">
                <a:solidFill>
                  <a:schemeClr val="tx1"/>
                </a:solidFill>
                <a:latin typeface="+mn-lt"/>
                <a:ea typeface="+mn-ea"/>
                <a:cs typeface="+mn-cs"/>
              </a:defRPr>
            </a:lvl6pPr>
            <a:lvl7pPr marL="0" indent="0" algn="l" defTabSz="914400" rtl="0" eaLnBrk="1" latinLnBrk="0" hangingPunct="1">
              <a:lnSpc>
                <a:spcPct val="100000"/>
              </a:lnSpc>
              <a:spcBef>
                <a:spcPts val="0"/>
              </a:spcBef>
              <a:spcAft>
                <a:spcPts val="1200"/>
              </a:spcAft>
              <a:buFont typeface="Sweco Sans" panose="00000500000000000000" pitchFamily="2" charset="0"/>
              <a:buChar char="​"/>
              <a:defRPr sz="1600" b="1" kern="1200" baseline="0">
                <a:solidFill>
                  <a:schemeClr val="tx1"/>
                </a:solidFill>
                <a:latin typeface="+mn-lt"/>
                <a:ea typeface="+mn-ea"/>
                <a:cs typeface="+mn-cs"/>
              </a:defRPr>
            </a:lvl7pPr>
            <a:lvl8pPr marL="0" indent="0" algn="l" defTabSz="914400" rtl="0" eaLnBrk="1" latinLnBrk="0" hangingPunct="1">
              <a:lnSpc>
                <a:spcPct val="100000"/>
              </a:lnSpc>
              <a:spcBef>
                <a:spcPts val="0"/>
              </a:spcBef>
              <a:spcAft>
                <a:spcPts val="1200"/>
              </a:spcAft>
              <a:buFont typeface="Sweco Sans" panose="00000500000000000000" pitchFamily="2" charset="0"/>
              <a:buChar char="​"/>
              <a:defRPr sz="1600" kern="1200">
                <a:solidFill>
                  <a:schemeClr val="tx1"/>
                </a:solidFill>
                <a:latin typeface="+mn-lt"/>
                <a:ea typeface="+mn-ea"/>
                <a:cs typeface="+mn-cs"/>
              </a:defRPr>
            </a:lvl8pPr>
            <a:lvl9pPr marL="0" indent="0" algn="l" defTabSz="914400" rtl="0" eaLnBrk="1" latinLnBrk="0" hangingPunct="1">
              <a:lnSpc>
                <a:spcPct val="83000"/>
              </a:lnSpc>
              <a:spcBef>
                <a:spcPts val="1200"/>
              </a:spcBef>
              <a:spcAft>
                <a:spcPts val="0"/>
              </a:spcAft>
              <a:buFont typeface="Sweco Sans" panose="00000500000000000000" pitchFamily="2" charset="0"/>
              <a:buChar char="​"/>
              <a:defRPr sz="6000" kern="1200" baseline="0">
                <a:solidFill>
                  <a:schemeClr val="accent1"/>
                </a:solidFill>
                <a:latin typeface="+mn-lt"/>
                <a:ea typeface="+mn-ea"/>
                <a:cs typeface="+mn-cs"/>
              </a:defRPr>
            </a:lvl9pPr>
          </a:lstStyle>
          <a:p>
            <a:pPr algn="r"/>
            <a:r>
              <a:rPr lang="fi-FI" sz="800">
                <a:solidFill>
                  <a:sysClr val="window" lastClr="FFFFFF"/>
                </a:solidFill>
                <a:cs typeface="Arial"/>
              </a:rPr>
              <a:t>Kuva: Kuvituskuva, Adobe Stock</a:t>
            </a:r>
          </a:p>
        </p:txBody>
      </p:sp>
      <p:pic>
        <p:nvPicPr>
          <p:cNvPr id="8" name="Graphic 7">
            <a:extLst>
              <a:ext uri="{FF2B5EF4-FFF2-40B4-BE49-F238E27FC236}">
                <a16:creationId xmlns:a16="http://schemas.microsoft.com/office/drawing/2014/main" id="{3280B7BB-B226-3743-DBA1-26A7E025BD1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274859" y="6315172"/>
            <a:ext cx="556778" cy="182467"/>
          </a:xfrm>
          <a:prstGeom prst="rect">
            <a:avLst/>
          </a:prstGeom>
        </p:spPr>
      </p:pic>
    </p:spTree>
    <p:extLst>
      <p:ext uri="{BB962C8B-B14F-4D97-AF65-F5344CB8AC3E}">
        <p14:creationId xmlns:p14="http://schemas.microsoft.com/office/powerpoint/2010/main" val="35075480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Diagram&#10;&#10;Description automatically generated">
            <a:extLst>
              <a:ext uri="{FF2B5EF4-FFF2-40B4-BE49-F238E27FC236}">
                <a16:creationId xmlns:a16="http://schemas.microsoft.com/office/drawing/2014/main" id="{C6AE5F30-39FD-4A9D-7BE3-CA3BC41DBB59}"/>
              </a:ext>
            </a:extLst>
          </p:cNvPr>
          <p:cNvPicPr>
            <a:picLocks noGrp="1" noChangeAspect="1"/>
          </p:cNvPicPr>
          <p:nvPr>
            <p:ph type="pic" sz="quarter" idx="14"/>
          </p:nvPr>
        </p:nvPicPr>
        <p:blipFill rotWithShape="1">
          <a:blip r:embed="rId2">
            <a:extLst>
              <a:ext uri="{28A0092B-C50C-407E-A947-70E740481C1C}">
                <a14:useLocalDpi xmlns:a14="http://schemas.microsoft.com/office/drawing/2010/main" val="0"/>
              </a:ext>
            </a:extLst>
          </a:blip>
          <a:srcRect l="-12395" r="-12395"/>
          <a:stretch/>
        </p:blipFill>
        <p:spPr>
          <a:noFill/>
        </p:spPr>
      </p:pic>
      <p:sp>
        <p:nvSpPr>
          <p:cNvPr id="2" name="Title 1">
            <a:extLst>
              <a:ext uri="{FF2B5EF4-FFF2-40B4-BE49-F238E27FC236}">
                <a16:creationId xmlns:a16="http://schemas.microsoft.com/office/drawing/2014/main" id="{14FE50CB-4ABB-D065-C492-C4DF6206239A}"/>
              </a:ext>
            </a:extLst>
          </p:cNvPr>
          <p:cNvSpPr>
            <a:spLocks noGrp="1"/>
          </p:cNvSpPr>
          <p:nvPr>
            <p:ph type="title"/>
          </p:nvPr>
        </p:nvSpPr>
        <p:spPr/>
        <p:txBody>
          <a:bodyPr/>
          <a:lstStyle/>
          <a:p>
            <a:r>
              <a:rPr lang="fi-FI" sz="4400"/>
              <a:t>Miksi viemäriverkosto tulvii?</a:t>
            </a:r>
            <a:endParaRPr lang="fi-FI"/>
          </a:p>
        </p:txBody>
      </p:sp>
      <p:sp>
        <p:nvSpPr>
          <p:cNvPr id="3" name="Content Placeholder 2">
            <a:extLst>
              <a:ext uri="{FF2B5EF4-FFF2-40B4-BE49-F238E27FC236}">
                <a16:creationId xmlns:a16="http://schemas.microsoft.com/office/drawing/2014/main" id="{AF66E129-12E6-1660-56EB-8F5BE63D5D33}"/>
              </a:ext>
            </a:extLst>
          </p:cNvPr>
          <p:cNvSpPr>
            <a:spLocks noGrp="1"/>
          </p:cNvSpPr>
          <p:nvPr>
            <p:ph idx="1"/>
          </p:nvPr>
        </p:nvSpPr>
        <p:spPr/>
        <p:txBody>
          <a:bodyPr anchor="ctr">
            <a:normAutofit/>
          </a:bodyPr>
          <a:lstStyle/>
          <a:p>
            <a:pPr marL="0" indent="0">
              <a:buNone/>
            </a:pPr>
            <a:r>
              <a:rPr lang="fi-FI" sz="1400" b="1"/>
              <a:t>Viemäriverkostoon voi päätyä viemäriin kuulumatonta vettä.</a:t>
            </a:r>
          </a:p>
          <a:p>
            <a:pPr marL="0" indent="0">
              <a:buNone/>
            </a:pPr>
            <a:r>
              <a:rPr lang="fi-FI" sz="1400"/>
              <a:t>Tällöin puhutaan viemäriverkoston laskuttamattomasta vedestä, joka on hulevettä. Hulevedellä tarkoitetaan sade- ja sulamisvesiä sekä rakennusten perustusten kuivatusvesiä.</a:t>
            </a:r>
          </a:p>
          <a:p>
            <a:pPr marL="0" indent="0">
              <a:buNone/>
            </a:pPr>
            <a:r>
              <a:rPr lang="fi-FI" sz="1400"/>
              <a:t>Hulevesi pääsee putkissa tai kaivoissa olevien rakojen, halkeamien, virheellisten liitosten ja viallisten kohtien kautta jätevesiviemäriin.</a:t>
            </a:r>
          </a:p>
          <a:p>
            <a:pPr marL="0" indent="0">
              <a:buNone/>
            </a:pPr>
            <a:r>
              <a:rPr lang="fi-FI" sz="1400"/>
              <a:t>Normaali jätevesi on viemärilaitteiston kautta pois johdettavaa käytettyä talousvettä, joka on fysikaalisesti, mikrobiologisesti, kemiallisesti tai muuten likaantunutta nestettä: muun muassa pesuvettä ja wc:n huuhteluvettä.</a:t>
            </a:r>
          </a:p>
          <a:p>
            <a:pPr marL="0" indent="0">
              <a:buNone/>
            </a:pPr>
            <a:r>
              <a:rPr lang="fi-FI" sz="1400"/>
              <a:t>Jos kiinteistöiltä puretaan hulevettä jätevesiverkostoon, tulvariski nousee.</a:t>
            </a:r>
          </a:p>
        </p:txBody>
      </p:sp>
      <p:sp>
        <p:nvSpPr>
          <p:cNvPr id="5" name="Vertical Text Placeholder 5">
            <a:extLst>
              <a:ext uri="{FF2B5EF4-FFF2-40B4-BE49-F238E27FC236}">
                <a16:creationId xmlns:a16="http://schemas.microsoft.com/office/drawing/2014/main" id="{FFE16317-196C-FBCB-6410-F589670A7E61}"/>
              </a:ext>
            </a:extLst>
          </p:cNvPr>
          <p:cNvSpPr txBox="1">
            <a:spLocks/>
          </p:cNvSpPr>
          <p:nvPr/>
        </p:nvSpPr>
        <p:spPr>
          <a:xfrm>
            <a:off x="9232900" y="719138"/>
            <a:ext cx="2235199" cy="5418138"/>
          </a:xfrm>
          <a:prstGeom prst="rect">
            <a:avLst/>
          </a:prstGeom>
        </p:spPr>
        <p:txBody>
          <a:bodyPr vert="horz" lIns="0" tIns="0" rIns="0" bIns="0" rtlCol="0" anchor="b" anchorCtr="0">
            <a:noAutofit/>
          </a:bodyPr>
          <a:lstStyle>
            <a:lvl1pPr marL="0" indent="0" algn="l" defTabSz="914400" rtl="0" eaLnBrk="1" latinLnBrk="0" hangingPunct="1">
              <a:lnSpc>
                <a:spcPct val="120000"/>
              </a:lnSpc>
              <a:spcBef>
                <a:spcPts val="0"/>
              </a:spcBef>
              <a:spcAft>
                <a:spcPts val="600"/>
              </a:spcAft>
              <a:buClr>
                <a:schemeClr val="tx2"/>
              </a:buClr>
              <a:buFont typeface="Sweco Sans" panose="00000500000000000000" pitchFamily="2" charset="0"/>
              <a:buChar char="​"/>
              <a:defRPr sz="1000" kern="1200">
                <a:solidFill>
                  <a:schemeClr val="bg1"/>
                </a:solidFill>
                <a:latin typeface="+mn-lt"/>
                <a:ea typeface="+mn-ea"/>
                <a:cs typeface="+mn-cs"/>
              </a:defRPr>
            </a:lvl1pPr>
            <a:lvl2pPr marL="0" indent="0" algn="l" defTabSz="914400" rtl="0" eaLnBrk="1" latinLnBrk="0" hangingPunct="1">
              <a:lnSpc>
                <a:spcPct val="120000"/>
              </a:lnSpc>
              <a:spcBef>
                <a:spcPts val="0"/>
              </a:spcBef>
              <a:spcAft>
                <a:spcPts val="600"/>
              </a:spcAft>
              <a:buClr>
                <a:schemeClr val="tx2"/>
              </a:buClr>
              <a:buFont typeface="Sweco Sans" panose="00000500000000000000" pitchFamily="2" charset="0"/>
              <a:buChar char="​"/>
              <a:defRPr sz="1000" b="1" kern="1200">
                <a:solidFill>
                  <a:schemeClr val="bg1"/>
                </a:solidFill>
                <a:latin typeface="+mn-lt"/>
                <a:ea typeface="+mn-ea"/>
                <a:cs typeface="+mn-cs"/>
              </a:defRPr>
            </a:lvl2pPr>
            <a:lvl3pPr marL="180000" indent="-180000" algn="l" defTabSz="914400" rtl="0" eaLnBrk="1" latinLnBrk="0" hangingPunct="1">
              <a:lnSpc>
                <a:spcPct val="120000"/>
              </a:lnSpc>
              <a:spcBef>
                <a:spcPts val="0"/>
              </a:spcBef>
              <a:spcAft>
                <a:spcPts val="600"/>
              </a:spcAft>
              <a:buClrTx/>
              <a:buFont typeface="Sweco Sans" panose="00000500000000000000" pitchFamily="2" charset="0"/>
              <a:buChar char="•"/>
              <a:defRPr sz="1000" kern="1200">
                <a:solidFill>
                  <a:schemeClr val="bg1"/>
                </a:solidFill>
                <a:latin typeface="+mn-lt"/>
                <a:ea typeface="+mn-ea"/>
                <a:cs typeface="+mn-cs"/>
              </a:defRPr>
            </a:lvl3pPr>
            <a:lvl4pPr marL="270000" indent="-270000" algn="l" defTabSz="914400" rtl="0" eaLnBrk="1" latinLnBrk="0" hangingPunct="1">
              <a:lnSpc>
                <a:spcPct val="100000"/>
              </a:lnSpc>
              <a:spcBef>
                <a:spcPts val="0"/>
              </a:spcBef>
              <a:spcAft>
                <a:spcPts val="600"/>
              </a:spcAft>
              <a:buFont typeface="Sweco Sans" panose="00000500000000000000" pitchFamily="2" charset="0"/>
              <a:buChar char="•"/>
              <a:defRPr sz="1600" b="0" kern="1200">
                <a:solidFill>
                  <a:schemeClr val="tx1"/>
                </a:solidFill>
                <a:latin typeface="+mn-lt"/>
                <a:ea typeface="+mn-ea"/>
                <a:cs typeface="+mn-cs"/>
              </a:defRPr>
            </a:lvl4pPr>
            <a:lvl5pPr marL="540000" indent="-270000" algn="l" defTabSz="914400" rtl="0" eaLnBrk="1" latinLnBrk="0" hangingPunct="1">
              <a:lnSpc>
                <a:spcPct val="100000"/>
              </a:lnSpc>
              <a:spcBef>
                <a:spcPts val="0"/>
              </a:spcBef>
              <a:spcAft>
                <a:spcPts val="600"/>
              </a:spcAft>
              <a:buFont typeface="Sweco Sans" panose="00000500000000000000" pitchFamily="2" charset="0"/>
              <a:buChar char="•"/>
              <a:tabLst/>
              <a:defRPr sz="1600" kern="1200">
                <a:solidFill>
                  <a:schemeClr val="tx1"/>
                </a:solidFill>
                <a:latin typeface="+mn-lt"/>
                <a:ea typeface="+mn-ea"/>
                <a:cs typeface="+mn-cs"/>
              </a:defRPr>
            </a:lvl5pPr>
            <a:lvl6pPr marL="810000" indent="-2700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600" kern="1200">
                <a:solidFill>
                  <a:schemeClr val="tx1"/>
                </a:solidFill>
                <a:latin typeface="+mn-lt"/>
                <a:ea typeface="+mn-ea"/>
                <a:cs typeface="+mn-cs"/>
              </a:defRPr>
            </a:lvl6pPr>
            <a:lvl7pPr marL="0" indent="0" algn="l" defTabSz="914400" rtl="0" eaLnBrk="1" latinLnBrk="0" hangingPunct="1">
              <a:lnSpc>
                <a:spcPct val="100000"/>
              </a:lnSpc>
              <a:spcBef>
                <a:spcPts val="0"/>
              </a:spcBef>
              <a:spcAft>
                <a:spcPts val="1200"/>
              </a:spcAft>
              <a:buFont typeface="Sweco Sans" panose="00000500000000000000" pitchFamily="2" charset="0"/>
              <a:buChar char="​"/>
              <a:defRPr sz="1600" b="1" kern="1200" baseline="0">
                <a:solidFill>
                  <a:schemeClr val="tx1"/>
                </a:solidFill>
                <a:latin typeface="+mn-lt"/>
                <a:ea typeface="+mn-ea"/>
                <a:cs typeface="+mn-cs"/>
              </a:defRPr>
            </a:lvl7pPr>
            <a:lvl8pPr marL="0" indent="0" algn="l" defTabSz="914400" rtl="0" eaLnBrk="1" latinLnBrk="0" hangingPunct="1">
              <a:lnSpc>
                <a:spcPct val="100000"/>
              </a:lnSpc>
              <a:spcBef>
                <a:spcPts val="0"/>
              </a:spcBef>
              <a:spcAft>
                <a:spcPts val="1200"/>
              </a:spcAft>
              <a:buFont typeface="Sweco Sans" panose="00000500000000000000" pitchFamily="2" charset="0"/>
              <a:buChar char="​"/>
              <a:defRPr sz="1600" kern="1200">
                <a:solidFill>
                  <a:schemeClr val="tx1"/>
                </a:solidFill>
                <a:latin typeface="+mn-lt"/>
                <a:ea typeface="+mn-ea"/>
                <a:cs typeface="+mn-cs"/>
              </a:defRPr>
            </a:lvl8pPr>
            <a:lvl9pPr marL="0" indent="0" algn="l" defTabSz="914400" rtl="0" eaLnBrk="1" latinLnBrk="0" hangingPunct="1">
              <a:lnSpc>
                <a:spcPct val="83000"/>
              </a:lnSpc>
              <a:spcBef>
                <a:spcPts val="1200"/>
              </a:spcBef>
              <a:spcAft>
                <a:spcPts val="0"/>
              </a:spcAft>
              <a:buFont typeface="Sweco Sans" panose="00000500000000000000" pitchFamily="2" charset="0"/>
              <a:buChar char="​"/>
              <a:defRPr sz="6000" kern="1200" baseline="0">
                <a:solidFill>
                  <a:schemeClr val="accent1"/>
                </a:solidFill>
                <a:latin typeface="+mn-lt"/>
                <a:ea typeface="+mn-ea"/>
                <a:cs typeface="+mn-cs"/>
              </a:defRPr>
            </a:lvl9pPr>
          </a:lstStyle>
          <a:p>
            <a:pPr algn="r"/>
            <a:r>
              <a:rPr lang="fi-FI" sz="800">
                <a:solidFill>
                  <a:sysClr val="window" lastClr="FFFFFF"/>
                </a:solidFill>
                <a:cs typeface="Arial"/>
              </a:rPr>
              <a:t>Kuva: Kuvituskuva, Adobe Stock</a:t>
            </a:r>
          </a:p>
        </p:txBody>
      </p:sp>
      <p:pic>
        <p:nvPicPr>
          <p:cNvPr id="6" name="Graphic 5">
            <a:extLst>
              <a:ext uri="{FF2B5EF4-FFF2-40B4-BE49-F238E27FC236}">
                <a16:creationId xmlns:a16="http://schemas.microsoft.com/office/drawing/2014/main" id="{F6A4711A-864A-90E7-377F-A0A15DF8E49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204574" y="6315172"/>
            <a:ext cx="627063" cy="182467"/>
          </a:xfrm>
          <a:prstGeom prst="rect">
            <a:avLst/>
          </a:prstGeom>
        </p:spPr>
      </p:pic>
      <p:sp>
        <p:nvSpPr>
          <p:cNvPr id="7" name="Vertical Text Placeholder 5">
            <a:extLst>
              <a:ext uri="{FF2B5EF4-FFF2-40B4-BE49-F238E27FC236}">
                <a16:creationId xmlns:a16="http://schemas.microsoft.com/office/drawing/2014/main" id="{11DECA92-9326-90AD-B7B5-2EB4C5FC3C91}"/>
              </a:ext>
            </a:extLst>
          </p:cNvPr>
          <p:cNvSpPr>
            <a:spLocks noGrp="1"/>
          </p:cNvSpPr>
          <p:nvPr>
            <p:ph type="body" orient="vert" idx="18"/>
          </p:nvPr>
        </p:nvSpPr>
        <p:spPr>
          <a:xfrm>
            <a:off x="9961418" y="871538"/>
            <a:ext cx="1659081" cy="5418138"/>
          </a:xfrm>
        </p:spPr>
        <p:txBody>
          <a:bodyPr/>
          <a:lstStyle/>
          <a:p>
            <a:pPr marL="0" marR="0" lvl="0" indent="0" algn="r" defTabSz="455921" rtl="0" eaLnBrk="1" fontAlgn="auto" latinLnBrk="0" hangingPunct="1">
              <a:lnSpc>
                <a:spcPct val="90000"/>
              </a:lnSpc>
              <a:spcBef>
                <a:spcPts val="0"/>
              </a:spcBef>
              <a:spcAft>
                <a:spcPts val="0"/>
              </a:spcAft>
              <a:buClrTx/>
              <a:buSzTx/>
              <a:buFont typeface="Arial"/>
              <a:buNone/>
              <a:tabLst/>
              <a:defRPr/>
            </a:pPr>
            <a:r>
              <a:rPr kumimoji="0" lang="fi-FI" sz="798" b="0" i="0" u="none" strike="noStrike" kern="1200" cap="none" spc="0" normalizeH="0" baseline="0" noProof="0">
                <a:ln>
                  <a:noFill/>
                </a:ln>
                <a:solidFill>
                  <a:schemeClr val="tx1"/>
                </a:solidFill>
                <a:effectLst/>
                <a:uLnTx/>
                <a:uFillTx/>
                <a:latin typeface="+mn-lt"/>
                <a:ea typeface="+mn-ea"/>
                <a:cs typeface="Arial"/>
              </a:rPr>
              <a:t>Kuva: Havainnekuva, Sweco Finland Oy</a:t>
            </a:r>
          </a:p>
        </p:txBody>
      </p:sp>
      <p:pic>
        <p:nvPicPr>
          <p:cNvPr id="10" name="Graphic 9">
            <a:extLst>
              <a:ext uri="{FF2B5EF4-FFF2-40B4-BE49-F238E27FC236}">
                <a16:creationId xmlns:a16="http://schemas.microsoft.com/office/drawing/2014/main" id="{580B8EAC-A1FD-5B49-6B3E-E705F3A70A8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356974" y="6467572"/>
            <a:ext cx="627063" cy="182467"/>
          </a:xfrm>
          <a:prstGeom prst="rect">
            <a:avLst/>
          </a:prstGeom>
        </p:spPr>
      </p:pic>
    </p:spTree>
    <p:extLst>
      <p:ext uri="{BB962C8B-B14F-4D97-AF65-F5344CB8AC3E}">
        <p14:creationId xmlns:p14="http://schemas.microsoft.com/office/powerpoint/2010/main" val="37487495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9952BE-0E60-5406-6B9C-795B309DDB2F}"/>
              </a:ext>
            </a:extLst>
          </p:cNvPr>
          <p:cNvSpPr>
            <a:spLocks noGrp="1"/>
          </p:cNvSpPr>
          <p:nvPr>
            <p:ph type="title"/>
          </p:nvPr>
        </p:nvSpPr>
        <p:spPr>
          <a:xfrm>
            <a:off x="838199" y="365125"/>
            <a:ext cx="6095999" cy="1325563"/>
          </a:xfrm>
        </p:spPr>
        <p:txBody>
          <a:bodyPr>
            <a:normAutofit fontScale="90000"/>
          </a:bodyPr>
          <a:lstStyle/>
          <a:p>
            <a:r>
              <a:rPr lang="fi-FI" sz="4400"/>
              <a:t>Miten viemäritulvien vahingoilta voidaan välttyä?</a:t>
            </a:r>
            <a:endParaRPr lang="fi-FI"/>
          </a:p>
        </p:txBody>
      </p:sp>
      <p:sp>
        <p:nvSpPr>
          <p:cNvPr id="4" name="Content Placeholder 3">
            <a:extLst>
              <a:ext uri="{FF2B5EF4-FFF2-40B4-BE49-F238E27FC236}">
                <a16:creationId xmlns:a16="http://schemas.microsoft.com/office/drawing/2014/main" id="{F48BEF8F-854B-875E-3F82-01B78EC49722}"/>
              </a:ext>
            </a:extLst>
          </p:cNvPr>
          <p:cNvSpPr>
            <a:spLocks noGrp="1"/>
          </p:cNvSpPr>
          <p:nvPr>
            <p:ph sz="half" idx="1"/>
          </p:nvPr>
        </p:nvSpPr>
        <p:spPr/>
        <p:txBody>
          <a:bodyPr anchor="ctr">
            <a:normAutofit fontScale="92500"/>
          </a:bodyPr>
          <a:lstStyle/>
          <a:p>
            <a:pPr marL="0" indent="0">
              <a:buNone/>
            </a:pPr>
            <a:r>
              <a:rPr lang="fi-FI" sz="1400" b="1"/>
              <a:t>Padotuskorkeus on viemäriverkoston korkeus, johon vesipinta saa nousta viemäriverkostossa.</a:t>
            </a:r>
          </a:p>
          <a:p>
            <a:pPr marL="0" indent="0">
              <a:buNone/>
            </a:pPr>
            <a:r>
              <a:rPr lang="fi-FI" sz="1400"/>
              <a:t>Kuvassa on esitetty, kuinka vesi voi tulvia kiinteistöön, kun vesi nousee jätevesiviemärissä padotuskorkeuteen. Turussa padotuskorkeus on yksi metri kadulla sijaitsevan jäteveden runkoviemärin sisäpuolisen laen ja kiinteistön alimman viemäripisteen välillä, ellei vesihuoltolaitos ole liittymis- ja käyttösopimuksessa määritellyt kiinteistölle erillistä korkeutta.</a:t>
            </a:r>
          </a:p>
          <a:p>
            <a:pPr marL="0" indent="0">
              <a:buNone/>
            </a:pPr>
            <a:r>
              <a:rPr lang="fi-FI" sz="1400"/>
              <a:t>Jos kiinteistön alin viemäröinti on padotuskorkeuden alapuolella, on kiinteistönomistaja vastuussa mahdollisista viemäritulvavahingoista.</a:t>
            </a:r>
          </a:p>
          <a:p>
            <a:pPr marL="0" indent="0">
              <a:buNone/>
            </a:pPr>
            <a:r>
              <a:rPr lang="fi-FI" sz="1400"/>
              <a:t>Mikäli kiinteistön alin lattiataso on padotuskorkeuden alapuolella, tulee kiinteistössä olla kiinteistökohtainen jätevedenpumppaamo, joka on varustettu takaiskuventtiilillä.</a:t>
            </a:r>
          </a:p>
          <a:p>
            <a:pPr marL="0" indent="0">
              <a:buNone/>
            </a:pPr>
            <a:r>
              <a:rPr lang="fi-FI" sz="1400" b="1"/>
              <a:t>Viemäritulvien vahingoilta voi välttyä</a:t>
            </a:r>
          </a:p>
          <a:p>
            <a:pPr>
              <a:lnSpc>
                <a:spcPct val="100000"/>
              </a:lnSpc>
              <a:spcBef>
                <a:spcPts val="300"/>
              </a:spcBef>
            </a:pPr>
            <a:r>
              <a:rPr lang="fi-FI" sz="1400"/>
              <a:t>Varmistamalla, että kiinteistön hulevedet eivät ole johdettu jätevesiviemäriin.</a:t>
            </a:r>
          </a:p>
          <a:p>
            <a:pPr>
              <a:lnSpc>
                <a:spcPct val="100000"/>
              </a:lnSpc>
              <a:spcBef>
                <a:spcPts val="300"/>
              </a:spcBef>
            </a:pPr>
            <a:r>
              <a:rPr lang="fi-FI" sz="1400"/>
              <a:t>Varmistamalla, että kiinteistön alimman viemäröinnin (alin lattiakaivo) korkeus on padotuskorkeuden yläpuolella.</a:t>
            </a:r>
          </a:p>
        </p:txBody>
      </p:sp>
      <p:pic>
        <p:nvPicPr>
          <p:cNvPr id="6" name="Picture Placeholder 5" descr="Diagram&#10;&#10;Description automatically generated">
            <a:extLst>
              <a:ext uri="{FF2B5EF4-FFF2-40B4-BE49-F238E27FC236}">
                <a16:creationId xmlns:a16="http://schemas.microsoft.com/office/drawing/2014/main" id="{FF956458-AFF9-9392-B6C5-ACE698A1C57D}"/>
              </a:ext>
            </a:extLst>
          </p:cNvPr>
          <p:cNvPicPr>
            <a:picLocks noGrp="1" noChangeAspect="1"/>
          </p:cNvPicPr>
          <p:nvPr>
            <p:ph type="pic" sz="quarter" idx="11"/>
          </p:nvPr>
        </p:nvPicPr>
        <p:blipFill rotWithShape="1">
          <a:blip r:embed="rId2">
            <a:extLst>
              <a:ext uri="{28A0092B-C50C-407E-A947-70E740481C1C}">
                <a14:useLocalDpi xmlns:a14="http://schemas.microsoft.com/office/drawing/2010/main" val="0"/>
              </a:ext>
            </a:extLst>
          </a:blip>
          <a:srcRect t="-50000" b="-50000"/>
          <a:stretch/>
        </p:blipFill>
        <p:spPr/>
      </p:pic>
      <p:sp>
        <p:nvSpPr>
          <p:cNvPr id="3" name="Vertical Text Placeholder 5">
            <a:extLst>
              <a:ext uri="{FF2B5EF4-FFF2-40B4-BE49-F238E27FC236}">
                <a16:creationId xmlns:a16="http://schemas.microsoft.com/office/drawing/2014/main" id="{4130AA6E-545F-3C1A-A6D1-2FF71C1E3CF0}"/>
              </a:ext>
            </a:extLst>
          </p:cNvPr>
          <p:cNvSpPr txBox="1">
            <a:spLocks/>
          </p:cNvSpPr>
          <p:nvPr/>
        </p:nvSpPr>
        <p:spPr>
          <a:xfrm>
            <a:off x="9732818" y="871538"/>
            <a:ext cx="1887681" cy="5418138"/>
          </a:xfrm>
          <a:prstGeom prst="rect">
            <a:avLst/>
          </a:prstGeom>
        </p:spPr>
        <p:txBody>
          <a:bodyPr anchor="b"/>
          <a:lstStyle>
            <a:lvl1pPr marL="270000" indent="-2700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600" kern="1200">
                <a:solidFill>
                  <a:schemeClr val="tx1"/>
                </a:solidFill>
                <a:latin typeface="+mn-lt"/>
                <a:ea typeface="+mn-ea"/>
                <a:cs typeface="+mn-cs"/>
              </a:defRPr>
            </a:lvl1pPr>
            <a:lvl2pPr marL="540000" indent="-2700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600" kern="1200">
                <a:solidFill>
                  <a:schemeClr val="tx1"/>
                </a:solidFill>
                <a:latin typeface="+mn-lt"/>
                <a:ea typeface="+mn-ea"/>
                <a:cs typeface="+mn-cs"/>
              </a:defRPr>
            </a:lvl2pPr>
            <a:lvl3pPr marL="810000" indent="-2700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600" kern="1200">
                <a:solidFill>
                  <a:schemeClr val="tx1"/>
                </a:solidFill>
                <a:latin typeface="+mn-lt"/>
                <a:ea typeface="+mn-ea"/>
                <a:cs typeface="+mn-cs"/>
              </a:defRPr>
            </a:lvl3pPr>
            <a:lvl4pPr marL="0" indent="0" algn="l" defTabSz="914400" rtl="0" eaLnBrk="1" latinLnBrk="0" hangingPunct="1">
              <a:lnSpc>
                <a:spcPct val="100000"/>
              </a:lnSpc>
              <a:spcBef>
                <a:spcPts val="0"/>
              </a:spcBef>
              <a:spcAft>
                <a:spcPts val="1200"/>
              </a:spcAft>
              <a:buFont typeface="Sweco Sans" panose="00000500000000000000" pitchFamily="2" charset="0"/>
              <a:buChar char="​"/>
              <a:defRPr sz="1600" b="1" kern="1200">
                <a:solidFill>
                  <a:schemeClr val="tx1"/>
                </a:solidFill>
                <a:latin typeface="+mn-lt"/>
                <a:ea typeface="+mn-ea"/>
                <a:cs typeface="+mn-cs"/>
              </a:defRPr>
            </a:lvl4pPr>
            <a:lvl5pPr marL="0" indent="0" algn="l" defTabSz="914400" rtl="0" eaLnBrk="1" latinLnBrk="0" hangingPunct="1">
              <a:lnSpc>
                <a:spcPct val="100000"/>
              </a:lnSpc>
              <a:spcBef>
                <a:spcPts val="0"/>
              </a:spcBef>
              <a:spcAft>
                <a:spcPts val="600"/>
              </a:spcAft>
              <a:buFont typeface="Sweco Sans" panose="00000500000000000000" pitchFamily="2" charset="0"/>
              <a:buChar char="​"/>
              <a:tabLst/>
              <a:defRPr sz="1600" kern="1200">
                <a:solidFill>
                  <a:schemeClr val="tx1"/>
                </a:solidFill>
                <a:latin typeface="+mn-lt"/>
                <a:ea typeface="+mn-ea"/>
                <a:cs typeface="+mn-cs"/>
              </a:defRPr>
            </a:lvl5pPr>
            <a:lvl6pPr marL="180000" indent="-180000" algn="l" defTabSz="914400" rtl="0" eaLnBrk="1" latinLnBrk="0" hangingPunct="1">
              <a:lnSpc>
                <a:spcPct val="120000"/>
              </a:lnSpc>
              <a:spcBef>
                <a:spcPts val="0"/>
              </a:spcBef>
              <a:spcAft>
                <a:spcPts val="600"/>
              </a:spcAft>
              <a:buClr>
                <a:schemeClr val="tx2"/>
              </a:buClr>
              <a:buFont typeface="Arial" panose="020B0604020202020204" pitchFamily="34" charset="0"/>
              <a:buChar char="•"/>
              <a:defRPr sz="1000" kern="1200">
                <a:solidFill>
                  <a:schemeClr val="tx1"/>
                </a:solidFill>
                <a:latin typeface="+mn-lt"/>
                <a:ea typeface="+mn-ea"/>
                <a:cs typeface="+mn-cs"/>
              </a:defRPr>
            </a:lvl6pPr>
            <a:lvl7pPr marL="0" indent="0" algn="l" defTabSz="914400" rtl="0" eaLnBrk="1" latinLnBrk="0" hangingPunct="1">
              <a:lnSpc>
                <a:spcPct val="120000"/>
              </a:lnSpc>
              <a:spcBef>
                <a:spcPts val="0"/>
              </a:spcBef>
              <a:spcAft>
                <a:spcPts val="600"/>
              </a:spcAft>
              <a:buFont typeface="Sweco Sans" panose="00000500000000000000" pitchFamily="2" charset="0"/>
              <a:buChar char="​"/>
              <a:defRPr sz="1000" b="1" kern="1200" baseline="0">
                <a:solidFill>
                  <a:schemeClr val="tx1"/>
                </a:solidFill>
                <a:latin typeface="+mn-lt"/>
                <a:ea typeface="+mn-ea"/>
                <a:cs typeface="+mn-cs"/>
              </a:defRPr>
            </a:lvl7pPr>
            <a:lvl8pPr marL="0" indent="0" algn="l" defTabSz="914400" rtl="0" eaLnBrk="1" latinLnBrk="0" hangingPunct="1">
              <a:lnSpc>
                <a:spcPct val="120000"/>
              </a:lnSpc>
              <a:spcBef>
                <a:spcPts val="0"/>
              </a:spcBef>
              <a:spcAft>
                <a:spcPts val="600"/>
              </a:spcAft>
              <a:buFont typeface="Sweco Sans" panose="00000500000000000000" pitchFamily="2" charset="0"/>
              <a:buChar char="​"/>
              <a:defRPr sz="1000" kern="1200">
                <a:solidFill>
                  <a:schemeClr val="tx1"/>
                </a:solidFill>
                <a:latin typeface="+mn-lt"/>
                <a:ea typeface="+mn-ea"/>
                <a:cs typeface="+mn-cs"/>
              </a:defRPr>
            </a:lvl8pPr>
            <a:lvl9pPr marL="0" indent="0" algn="l" defTabSz="914400" rtl="0" eaLnBrk="1" latinLnBrk="0" hangingPunct="1">
              <a:lnSpc>
                <a:spcPct val="83000"/>
              </a:lnSpc>
              <a:spcBef>
                <a:spcPts val="1200"/>
              </a:spcBef>
              <a:spcAft>
                <a:spcPts val="0"/>
              </a:spcAft>
              <a:buFont typeface="Sweco Sans" panose="00000500000000000000" pitchFamily="2" charset="0"/>
              <a:buChar char="​"/>
              <a:defRPr sz="6000" kern="1200" baseline="0">
                <a:solidFill>
                  <a:schemeClr val="accent1"/>
                </a:solidFill>
                <a:latin typeface="+mn-lt"/>
                <a:ea typeface="+mn-ea"/>
                <a:cs typeface="+mn-cs"/>
              </a:defRPr>
            </a:lvl9pPr>
          </a:lstStyle>
          <a:p>
            <a:pPr marL="0" indent="0" algn="r" defTabSz="455921">
              <a:lnSpc>
                <a:spcPct val="90000"/>
              </a:lnSpc>
              <a:spcAft>
                <a:spcPts val="0"/>
              </a:spcAft>
              <a:buClrTx/>
              <a:buFont typeface="Arial"/>
              <a:buNone/>
              <a:defRPr/>
            </a:pPr>
            <a:r>
              <a:rPr lang="fi-FI" sz="798">
                <a:cs typeface="Arial"/>
              </a:rPr>
              <a:t>Kuva: Havainnekuva, Sweco Finland Oy</a:t>
            </a:r>
          </a:p>
        </p:txBody>
      </p:sp>
      <p:pic>
        <p:nvPicPr>
          <p:cNvPr id="5" name="Graphic 4">
            <a:extLst>
              <a:ext uri="{FF2B5EF4-FFF2-40B4-BE49-F238E27FC236}">
                <a16:creationId xmlns:a16="http://schemas.microsoft.com/office/drawing/2014/main" id="{1B7093A3-23AB-8004-8A6C-31AA3907A09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356974" y="6467572"/>
            <a:ext cx="627063" cy="182467"/>
          </a:xfrm>
          <a:prstGeom prst="rect">
            <a:avLst/>
          </a:prstGeom>
        </p:spPr>
      </p:pic>
    </p:spTree>
    <p:extLst>
      <p:ext uri="{BB962C8B-B14F-4D97-AF65-F5344CB8AC3E}">
        <p14:creationId xmlns:p14="http://schemas.microsoft.com/office/powerpoint/2010/main" val="26575955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Placeholder 18" descr="Water droplets on a glass surface&#10;&#10;Description automatically generated with low confidence">
            <a:extLst>
              <a:ext uri="{FF2B5EF4-FFF2-40B4-BE49-F238E27FC236}">
                <a16:creationId xmlns:a16="http://schemas.microsoft.com/office/drawing/2014/main" id="{567C72C9-580C-ABF5-6A6C-9E3BE6BFFE1F}"/>
              </a:ext>
            </a:extLst>
          </p:cNvPr>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l="18803" r="18803"/>
          <a:stretch>
            <a:fillRect/>
          </a:stretch>
        </p:blipFill>
        <p:spPr/>
      </p:pic>
      <p:sp>
        <p:nvSpPr>
          <p:cNvPr id="2" name="Title 1">
            <a:extLst>
              <a:ext uri="{FF2B5EF4-FFF2-40B4-BE49-F238E27FC236}">
                <a16:creationId xmlns:a16="http://schemas.microsoft.com/office/drawing/2014/main" id="{B713E75B-43C5-A772-A779-37926AA9E1A2}"/>
              </a:ext>
            </a:extLst>
          </p:cNvPr>
          <p:cNvSpPr>
            <a:spLocks noGrp="1"/>
          </p:cNvSpPr>
          <p:nvPr>
            <p:ph type="title"/>
          </p:nvPr>
        </p:nvSpPr>
        <p:spPr/>
        <p:txBody>
          <a:bodyPr/>
          <a:lstStyle/>
          <a:p>
            <a:r>
              <a:rPr lang="fi-FI" sz="4400"/>
              <a:t>Miksi hulevesiverkosto tulvii?</a:t>
            </a:r>
            <a:endParaRPr lang="fi-FI"/>
          </a:p>
        </p:txBody>
      </p:sp>
      <p:sp>
        <p:nvSpPr>
          <p:cNvPr id="8" name="Content Placeholder 7">
            <a:extLst>
              <a:ext uri="{FF2B5EF4-FFF2-40B4-BE49-F238E27FC236}">
                <a16:creationId xmlns:a16="http://schemas.microsoft.com/office/drawing/2014/main" id="{584EFC58-3B96-F6CE-6EE9-C34A46A89AED}"/>
              </a:ext>
            </a:extLst>
          </p:cNvPr>
          <p:cNvSpPr>
            <a:spLocks noGrp="1"/>
          </p:cNvSpPr>
          <p:nvPr>
            <p:ph idx="1"/>
          </p:nvPr>
        </p:nvSpPr>
        <p:spPr/>
        <p:txBody>
          <a:bodyPr anchor="ctr">
            <a:normAutofit/>
          </a:bodyPr>
          <a:lstStyle/>
          <a:p>
            <a:pPr marL="0" indent="0">
              <a:buNone/>
            </a:pPr>
            <a:r>
              <a:rPr lang="fi-FI" sz="1400" b="1"/>
              <a:t>Hulevesiviemärin mitoitusperuste rakennetulla alueella on yleensä rankkasadetilanne. Hulevesiviemäri suunnitellaan siten, että se pystyy johtamaan tulvimatta valitun mitoitustilanteen aiheuttaman virtaaman.</a:t>
            </a:r>
          </a:p>
          <a:p>
            <a:pPr marL="0" indent="0">
              <a:buNone/>
            </a:pPr>
            <a:r>
              <a:rPr lang="fi-FI" sz="1400"/>
              <a:t>Hulevesiviemäreitä ei ole tarkoitettu johtamaan poikkeuksellisen rankkojen sateiden aiheuttamia virtaamia. Mitoitusperusteena on yleisesti ollut tavanomaisemmat rankkasateet (kerran 2 – 10 vuodessa toistuvat tilanteet).</a:t>
            </a:r>
          </a:p>
          <a:p>
            <a:pPr marL="0" indent="0">
              <a:buNone/>
            </a:pPr>
            <a:r>
              <a:rPr lang="fi-FI" sz="1400"/>
              <a:t>Mitoitussadetta rankemmilla sateilla hulevesiviemärin on sallittua tulvia hulevesikaivoista maan pinnalle.</a:t>
            </a:r>
          </a:p>
          <a:p>
            <a:pPr marL="0" indent="0">
              <a:buNone/>
            </a:pPr>
            <a:r>
              <a:rPr lang="fi-FI" sz="1400"/>
              <a:t>Hulevesiviemärin tulviminen on sallittua tasolle, joka on yleensä kadun taso + 10 senttimetriä. Tätä padotuskorkeutta pidetään järjestelmän varmuusvarana ja ympäristön rakenteet ja tasaukset tulee suunnitella siten, että padotuskorkeudelle nousevasta vedestä ei aiheudu haittaa.</a:t>
            </a:r>
          </a:p>
        </p:txBody>
      </p:sp>
      <p:sp>
        <p:nvSpPr>
          <p:cNvPr id="16" name="Vertical Text Placeholder 5">
            <a:extLst>
              <a:ext uri="{FF2B5EF4-FFF2-40B4-BE49-F238E27FC236}">
                <a16:creationId xmlns:a16="http://schemas.microsoft.com/office/drawing/2014/main" id="{A93F9C51-4397-0919-7CE9-7C32D59028EE}"/>
              </a:ext>
            </a:extLst>
          </p:cNvPr>
          <p:cNvSpPr txBox="1">
            <a:spLocks/>
          </p:cNvSpPr>
          <p:nvPr/>
        </p:nvSpPr>
        <p:spPr>
          <a:xfrm>
            <a:off x="9483436" y="719138"/>
            <a:ext cx="1984663" cy="5418138"/>
          </a:xfrm>
          <a:prstGeom prst="rect">
            <a:avLst/>
          </a:prstGeom>
        </p:spPr>
        <p:txBody>
          <a:bodyPr vert="horz" lIns="0" tIns="0" rIns="0" bIns="0" rtlCol="0" anchor="b" anchorCtr="0">
            <a:noAutofit/>
          </a:bodyPr>
          <a:lstStyle>
            <a:lvl1pPr marL="0" indent="0" algn="l" defTabSz="914400" rtl="0" eaLnBrk="1" latinLnBrk="0" hangingPunct="1">
              <a:lnSpc>
                <a:spcPct val="120000"/>
              </a:lnSpc>
              <a:spcBef>
                <a:spcPts val="0"/>
              </a:spcBef>
              <a:spcAft>
                <a:spcPts val="600"/>
              </a:spcAft>
              <a:buClr>
                <a:schemeClr val="tx2"/>
              </a:buClr>
              <a:buFont typeface="Sweco Sans" panose="00000500000000000000" pitchFamily="2" charset="0"/>
              <a:buChar char="​"/>
              <a:defRPr sz="1000" kern="1200">
                <a:solidFill>
                  <a:schemeClr val="bg1"/>
                </a:solidFill>
                <a:latin typeface="+mn-lt"/>
                <a:ea typeface="+mn-ea"/>
                <a:cs typeface="+mn-cs"/>
              </a:defRPr>
            </a:lvl1pPr>
            <a:lvl2pPr marL="0" indent="0" algn="l" defTabSz="914400" rtl="0" eaLnBrk="1" latinLnBrk="0" hangingPunct="1">
              <a:lnSpc>
                <a:spcPct val="120000"/>
              </a:lnSpc>
              <a:spcBef>
                <a:spcPts val="0"/>
              </a:spcBef>
              <a:spcAft>
                <a:spcPts val="600"/>
              </a:spcAft>
              <a:buClr>
                <a:schemeClr val="tx2"/>
              </a:buClr>
              <a:buFont typeface="Sweco Sans" panose="00000500000000000000" pitchFamily="2" charset="0"/>
              <a:buChar char="​"/>
              <a:defRPr sz="1000" b="1" kern="1200">
                <a:solidFill>
                  <a:schemeClr val="bg1"/>
                </a:solidFill>
                <a:latin typeface="+mn-lt"/>
                <a:ea typeface="+mn-ea"/>
                <a:cs typeface="+mn-cs"/>
              </a:defRPr>
            </a:lvl2pPr>
            <a:lvl3pPr marL="180000" indent="-180000" algn="l" defTabSz="914400" rtl="0" eaLnBrk="1" latinLnBrk="0" hangingPunct="1">
              <a:lnSpc>
                <a:spcPct val="120000"/>
              </a:lnSpc>
              <a:spcBef>
                <a:spcPts val="0"/>
              </a:spcBef>
              <a:spcAft>
                <a:spcPts val="600"/>
              </a:spcAft>
              <a:buClrTx/>
              <a:buFont typeface="Sweco Sans" panose="00000500000000000000" pitchFamily="2" charset="0"/>
              <a:buChar char="•"/>
              <a:defRPr sz="1000" kern="1200">
                <a:solidFill>
                  <a:schemeClr val="bg1"/>
                </a:solidFill>
                <a:latin typeface="+mn-lt"/>
                <a:ea typeface="+mn-ea"/>
                <a:cs typeface="+mn-cs"/>
              </a:defRPr>
            </a:lvl3pPr>
            <a:lvl4pPr marL="270000" indent="-270000" algn="l" defTabSz="914400" rtl="0" eaLnBrk="1" latinLnBrk="0" hangingPunct="1">
              <a:lnSpc>
                <a:spcPct val="100000"/>
              </a:lnSpc>
              <a:spcBef>
                <a:spcPts val="0"/>
              </a:spcBef>
              <a:spcAft>
                <a:spcPts val="600"/>
              </a:spcAft>
              <a:buFont typeface="Sweco Sans" panose="00000500000000000000" pitchFamily="2" charset="0"/>
              <a:buChar char="•"/>
              <a:defRPr sz="1600" b="0" kern="1200">
                <a:solidFill>
                  <a:schemeClr val="tx1"/>
                </a:solidFill>
                <a:latin typeface="+mn-lt"/>
                <a:ea typeface="+mn-ea"/>
                <a:cs typeface="+mn-cs"/>
              </a:defRPr>
            </a:lvl4pPr>
            <a:lvl5pPr marL="540000" indent="-270000" algn="l" defTabSz="914400" rtl="0" eaLnBrk="1" latinLnBrk="0" hangingPunct="1">
              <a:lnSpc>
                <a:spcPct val="100000"/>
              </a:lnSpc>
              <a:spcBef>
                <a:spcPts val="0"/>
              </a:spcBef>
              <a:spcAft>
                <a:spcPts val="600"/>
              </a:spcAft>
              <a:buFont typeface="Sweco Sans" panose="00000500000000000000" pitchFamily="2" charset="0"/>
              <a:buChar char="•"/>
              <a:tabLst/>
              <a:defRPr sz="1600" kern="1200">
                <a:solidFill>
                  <a:schemeClr val="tx1"/>
                </a:solidFill>
                <a:latin typeface="+mn-lt"/>
                <a:ea typeface="+mn-ea"/>
                <a:cs typeface="+mn-cs"/>
              </a:defRPr>
            </a:lvl5pPr>
            <a:lvl6pPr marL="810000" indent="-2700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600" kern="1200">
                <a:solidFill>
                  <a:schemeClr val="tx1"/>
                </a:solidFill>
                <a:latin typeface="+mn-lt"/>
                <a:ea typeface="+mn-ea"/>
                <a:cs typeface="+mn-cs"/>
              </a:defRPr>
            </a:lvl6pPr>
            <a:lvl7pPr marL="0" indent="0" algn="l" defTabSz="914400" rtl="0" eaLnBrk="1" latinLnBrk="0" hangingPunct="1">
              <a:lnSpc>
                <a:spcPct val="100000"/>
              </a:lnSpc>
              <a:spcBef>
                <a:spcPts val="0"/>
              </a:spcBef>
              <a:spcAft>
                <a:spcPts val="1200"/>
              </a:spcAft>
              <a:buFont typeface="Sweco Sans" panose="00000500000000000000" pitchFamily="2" charset="0"/>
              <a:buChar char="​"/>
              <a:defRPr sz="1600" b="1" kern="1200" baseline="0">
                <a:solidFill>
                  <a:schemeClr val="tx1"/>
                </a:solidFill>
                <a:latin typeface="+mn-lt"/>
                <a:ea typeface="+mn-ea"/>
                <a:cs typeface="+mn-cs"/>
              </a:defRPr>
            </a:lvl7pPr>
            <a:lvl8pPr marL="0" indent="0" algn="l" defTabSz="914400" rtl="0" eaLnBrk="1" latinLnBrk="0" hangingPunct="1">
              <a:lnSpc>
                <a:spcPct val="100000"/>
              </a:lnSpc>
              <a:spcBef>
                <a:spcPts val="0"/>
              </a:spcBef>
              <a:spcAft>
                <a:spcPts val="1200"/>
              </a:spcAft>
              <a:buFont typeface="Sweco Sans" panose="00000500000000000000" pitchFamily="2" charset="0"/>
              <a:buChar char="​"/>
              <a:defRPr sz="1600" kern="1200">
                <a:solidFill>
                  <a:schemeClr val="tx1"/>
                </a:solidFill>
                <a:latin typeface="+mn-lt"/>
                <a:ea typeface="+mn-ea"/>
                <a:cs typeface="+mn-cs"/>
              </a:defRPr>
            </a:lvl8pPr>
            <a:lvl9pPr marL="0" indent="0" algn="l" defTabSz="914400" rtl="0" eaLnBrk="1" latinLnBrk="0" hangingPunct="1">
              <a:lnSpc>
                <a:spcPct val="83000"/>
              </a:lnSpc>
              <a:spcBef>
                <a:spcPts val="1200"/>
              </a:spcBef>
              <a:spcAft>
                <a:spcPts val="0"/>
              </a:spcAft>
              <a:buFont typeface="Sweco Sans" panose="00000500000000000000" pitchFamily="2" charset="0"/>
              <a:buChar char="​"/>
              <a:defRPr sz="6000" kern="1200" baseline="0">
                <a:solidFill>
                  <a:schemeClr val="accent1"/>
                </a:solidFill>
                <a:latin typeface="+mn-lt"/>
                <a:ea typeface="+mn-ea"/>
                <a:cs typeface="+mn-cs"/>
              </a:defRPr>
            </a:lvl9pPr>
          </a:lstStyle>
          <a:p>
            <a:pPr algn="r"/>
            <a:r>
              <a:rPr lang="fi-FI" sz="800">
                <a:solidFill>
                  <a:sysClr val="window" lastClr="FFFFFF"/>
                </a:solidFill>
                <a:cs typeface="Arial"/>
              </a:rPr>
              <a:t>Kuva: Kuvituskuva, Adobe </a:t>
            </a:r>
            <a:r>
              <a:rPr lang="fi-FI" sz="800" err="1">
                <a:solidFill>
                  <a:sysClr val="window" lastClr="FFFFFF"/>
                </a:solidFill>
                <a:cs typeface="Arial"/>
              </a:rPr>
              <a:t>Stock</a:t>
            </a:r>
            <a:endParaRPr lang="fi-FI" sz="800">
              <a:solidFill>
                <a:sysClr val="window" lastClr="FFFFFF"/>
              </a:solidFill>
              <a:cs typeface="Arial"/>
            </a:endParaRPr>
          </a:p>
        </p:txBody>
      </p:sp>
      <p:pic>
        <p:nvPicPr>
          <p:cNvPr id="17" name="Graphic 16">
            <a:extLst>
              <a:ext uri="{FF2B5EF4-FFF2-40B4-BE49-F238E27FC236}">
                <a16:creationId xmlns:a16="http://schemas.microsoft.com/office/drawing/2014/main" id="{C949181B-3B61-FFFA-851D-1731578A93A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274859" y="6315172"/>
            <a:ext cx="556778" cy="182467"/>
          </a:xfrm>
          <a:prstGeom prst="rect">
            <a:avLst/>
          </a:prstGeom>
        </p:spPr>
      </p:pic>
    </p:spTree>
    <p:extLst>
      <p:ext uri="{BB962C8B-B14F-4D97-AF65-F5344CB8AC3E}">
        <p14:creationId xmlns:p14="http://schemas.microsoft.com/office/powerpoint/2010/main" val="6595917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Diagram&#10;&#10;Description automatically generated">
            <a:extLst>
              <a:ext uri="{FF2B5EF4-FFF2-40B4-BE49-F238E27FC236}">
                <a16:creationId xmlns:a16="http://schemas.microsoft.com/office/drawing/2014/main" id="{59F06DB6-4A63-72BB-FCFB-B03639B77BA4}"/>
              </a:ext>
            </a:extLst>
          </p:cNvPr>
          <p:cNvPicPr>
            <a:picLocks noGrp="1" noChangeAspect="1"/>
          </p:cNvPicPr>
          <p:nvPr>
            <p:ph type="pic" sz="quarter" idx="14"/>
          </p:nvPr>
        </p:nvPicPr>
        <p:blipFill rotWithShape="1">
          <a:blip r:embed="rId2">
            <a:extLst>
              <a:ext uri="{28A0092B-C50C-407E-A947-70E740481C1C}">
                <a14:useLocalDpi xmlns:a14="http://schemas.microsoft.com/office/drawing/2010/main" val="0"/>
              </a:ext>
            </a:extLst>
          </a:blip>
          <a:srcRect t="-44992" b="-44992"/>
          <a:stretch/>
        </p:blipFill>
        <p:spPr>
          <a:noFill/>
        </p:spPr>
      </p:pic>
      <p:sp>
        <p:nvSpPr>
          <p:cNvPr id="2" name="Title 1">
            <a:extLst>
              <a:ext uri="{FF2B5EF4-FFF2-40B4-BE49-F238E27FC236}">
                <a16:creationId xmlns:a16="http://schemas.microsoft.com/office/drawing/2014/main" id="{F4159E0F-DEBE-C3DA-F8F7-8B3CF5501F56}"/>
              </a:ext>
            </a:extLst>
          </p:cNvPr>
          <p:cNvSpPr>
            <a:spLocks noGrp="1"/>
          </p:cNvSpPr>
          <p:nvPr>
            <p:ph type="title"/>
          </p:nvPr>
        </p:nvSpPr>
        <p:spPr>
          <a:xfrm>
            <a:off x="358776" y="719138"/>
            <a:ext cx="5991920" cy="1080000"/>
          </a:xfrm>
        </p:spPr>
        <p:txBody>
          <a:bodyPr anchor="ctr">
            <a:noAutofit/>
          </a:bodyPr>
          <a:lstStyle/>
          <a:p>
            <a:r>
              <a:rPr lang="fi-FI" dirty="0"/>
              <a:t>Miten hulevesitulvien vahingoilta voidaan välttyä?</a:t>
            </a:r>
          </a:p>
        </p:txBody>
      </p:sp>
      <p:sp>
        <p:nvSpPr>
          <p:cNvPr id="3" name="Content Placeholder 2">
            <a:extLst>
              <a:ext uri="{FF2B5EF4-FFF2-40B4-BE49-F238E27FC236}">
                <a16:creationId xmlns:a16="http://schemas.microsoft.com/office/drawing/2014/main" id="{478E3856-87F1-3694-49BF-7961CC7644E5}"/>
              </a:ext>
            </a:extLst>
          </p:cNvPr>
          <p:cNvSpPr>
            <a:spLocks noGrp="1"/>
          </p:cNvSpPr>
          <p:nvPr>
            <p:ph idx="1"/>
          </p:nvPr>
        </p:nvSpPr>
        <p:spPr/>
        <p:txBody>
          <a:bodyPr anchor="ctr">
            <a:normAutofit lnSpcReduction="10000"/>
          </a:bodyPr>
          <a:lstStyle/>
          <a:p>
            <a:pPr marL="0" indent="0">
              <a:lnSpc>
                <a:spcPct val="100000"/>
              </a:lnSpc>
              <a:spcBef>
                <a:spcPts val="600"/>
              </a:spcBef>
              <a:buNone/>
            </a:pPr>
            <a:r>
              <a:rPr lang="fi-FI" sz="1400" b="1"/>
              <a:t>Kellarillisten rakennusten hulevesien viemäröintiin suositellaan hulevesipumppaamoa (kauppatermillä perusvesipumppaamo) tilanteissa, joissa korkeusero kunnallisen hulevesiviemärilinjan vesijuoksuun on vähäinen. </a:t>
            </a:r>
          </a:p>
          <a:p>
            <a:pPr marL="0" indent="0">
              <a:lnSpc>
                <a:spcPct val="100000"/>
              </a:lnSpc>
              <a:spcBef>
                <a:spcPts val="600"/>
              </a:spcBef>
              <a:buNone/>
            </a:pPr>
            <a:r>
              <a:rPr lang="fi-FI" sz="1400"/>
              <a:t>Pidempiaikaiset sateet aiheuttavat herkästi veden virtauksen kellaritiloihin, kun vedenpaine maanvaraisessa seinässä kasvaa.</a:t>
            </a:r>
          </a:p>
          <a:p>
            <a:pPr marL="0" indent="0">
              <a:lnSpc>
                <a:spcPct val="100000"/>
              </a:lnSpc>
              <a:spcBef>
                <a:spcPts val="600"/>
              </a:spcBef>
              <a:buNone/>
            </a:pPr>
            <a:r>
              <a:rPr lang="fi-FI" sz="1400" b="1"/>
              <a:t>Vahingoilta voi välttyä</a:t>
            </a:r>
          </a:p>
          <a:p>
            <a:pPr>
              <a:lnSpc>
                <a:spcPct val="100000"/>
              </a:lnSpc>
              <a:spcBef>
                <a:spcPts val="300"/>
              </a:spcBef>
            </a:pPr>
            <a:r>
              <a:rPr lang="fi-FI" sz="1400"/>
              <a:t>Talon seinärakenteet ovat asianmukaiset ja vedenkestävät.</a:t>
            </a:r>
          </a:p>
          <a:p>
            <a:pPr>
              <a:lnSpc>
                <a:spcPct val="100000"/>
              </a:lnSpc>
              <a:spcBef>
                <a:spcPts val="300"/>
              </a:spcBef>
            </a:pPr>
            <a:r>
              <a:rPr lang="fi-FI" sz="1400"/>
              <a:t>Pihan kaltevuudet ovat kiinteistöstä poispäin.</a:t>
            </a:r>
          </a:p>
          <a:p>
            <a:pPr>
              <a:lnSpc>
                <a:spcPct val="100000"/>
              </a:lnSpc>
              <a:spcBef>
                <a:spcPts val="300"/>
              </a:spcBef>
            </a:pPr>
            <a:r>
              <a:rPr lang="fi-FI" sz="1400"/>
              <a:t>Huolehtimalla kiinteistön salaojien ja hulevesijärjestelmän kunnosta.</a:t>
            </a:r>
          </a:p>
          <a:p>
            <a:pPr>
              <a:lnSpc>
                <a:spcPct val="100000"/>
              </a:lnSpc>
              <a:spcBef>
                <a:spcPts val="300"/>
              </a:spcBef>
            </a:pPr>
            <a:r>
              <a:rPr lang="fi-FI" sz="1400"/>
              <a:t>Kellarillisten rakennusten kuivatusvesien viemäröintiin suositellaan hulevesipumppaamoa (perusvesipumppaamo) tilanteissa, joissa korkeusero hulevesiviemärilinjan pohjaan on vähäinen. </a:t>
            </a:r>
          </a:p>
          <a:p>
            <a:pPr>
              <a:lnSpc>
                <a:spcPct val="100000"/>
              </a:lnSpc>
              <a:spcBef>
                <a:spcPts val="300"/>
              </a:spcBef>
            </a:pPr>
            <a:r>
              <a:rPr lang="fi-FI" sz="1400"/>
              <a:t>Myös hulevesiviemärillä on padotuskorkeus. Kovilla rankkasateilla veden pinta saa nousta +10cm katutason yläpuolelle.</a:t>
            </a:r>
          </a:p>
        </p:txBody>
      </p:sp>
      <p:sp>
        <p:nvSpPr>
          <p:cNvPr id="5" name="Vertical Text Placeholder 5">
            <a:extLst>
              <a:ext uri="{FF2B5EF4-FFF2-40B4-BE49-F238E27FC236}">
                <a16:creationId xmlns:a16="http://schemas.microsoft.com/office/drawing/2014/main" id="{1BBE1003-F9FD-6E2E-F271-005ABF0CE15C}"/>
              </a:ext>
            </a:extLst>
          </p:cNvPr>
          <p:cNvSpPr txBox="1">
            <a:spLocks/>
          </p:cNvSpPr>
          <p:nvPr/>
        </p:nvSpPr>
        <p:spPr>
          <a:xfrm>
            <a:off x="9732818" y="871538"/>
            <a:ext cx="1887681" cy="5418138"/>
          </a:xfrm>
          <a:prstGeom prst="rect">
            <a:avLst/>
          </a:prstGeom>
        </p:spPr>
        <p:txBody>
          <a:bodyPr anchor="b"/>
          <a:lstStyle>
            <a:lvl1pPr marL="270000" indent="-2700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600" kern="1200">
                <a:solidFill>
                  <a:schemeClr val="tx1"/>
                </a:solidFill>
                <a:latin typeface="+mn-lt"/>
                <a:ea typeface="+mn-ea"/>
                <a:cs typeface="+mn-cs"/>
              </a:defRPr>
            </a:lvl1pPr>
            <a:lvl2pPr marL="540000" indent="-2700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600" kern="1200">
                <a:solidFill>
                  <a:schemeClr val="tx1"/>
                </a:solidFill>
                <a:latin typeface="+mn-lt"/>
                <a:ea typeface="+mn-ea"/>
                <a:cs typeface="+mn-cs"/>
              </a:defRPr>
            </a:lvl2pPr>
            <a:lvl3pPr marL="810000" indent="-2700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600" kern="1200">
                <a:solidFill>
                  <a:schemeClr val="tx1"/>
                </a:solidFill>
                <a:latin typeface="+mn-lt"/>
                <a:ea typeface="+mn-ea"/>
                <a:cs typeface="+mn-cs"/>
              </a:defRPr>
            </a:lvl3pPr>
            <a:lvl4pPr marL="0" indent="0" algn="l" defTabSz="914400" rtl="0" eaLnBrk="1" latinLnBrk="0" hangingPunct="1">
              <a:lnSpc>
                <a:spcPct val="100000"/>
              </a:lnSpc>
              <a:spcBef>
                <a:spcPts val="0"/>
              </a:spcBef>
              <a:spcAft>
                <a:spcPts val="1200"/>
              </a:spcAft>
              <a:buFont typeface="Sweco Sans" panose="00000500000000000000" pitchFamily="2" charset="0"/>
              <a:buChar char="​"/>
              <a:defRPr sz="1600" b="1" kern="1200">
                <a:solidFill>
                  <a:schemeClr val="tx1"/>
                </a:solidFill>
                <a:latin typeface="+mn-lt"/>
                <a:ea typeface="+mn-ea"/>
                <a:cs typeface="+mn-cs"/>
              </a:defRPr>
            </a:lvl4pPr>
            <a:lvl5pPr marL="0" indent="0" algn="l" defTabSz="914400" rtl="0" eaLnBrk="1" latinLnBrk="0" hangingPunct="1">
              <a:lnSpc>
                <a:spcPct val="100000"/>
              </a:lnSpc>
              <a:spcBef>
                <a:spcPts val="0"/>
              </a:spcBef>
              <a:spcAft>
                <a:spcPts val="600"/>
              </a:spcAft>
              <a:buFont typeface="Sweco Sans" panose="00000500000000000000" pitchFamily="2" charset="0"/>
              <a:buChar char="​"/>
              <a:tabLst/>
              <a:defRPr sz="1600" kern="1200">
                <a:solidFill>
                  <a:schemeClr val="tx1"/>
                </a:solidFill>
                <a:latin typeface="+mn-lt"/>
                <a:ea typeface="+mn-ea"/>
                <a:cs typeface="+mn-cs"/>
              </a:defRPr>
            </a:lvl5pPr>
            <a:lvl6pPr marL="180000" indent="-180000" algn="l" defTabSz="914400" rtl="0" eaLnBrk="1" latinLnBrk="0" hangingPunct="1">
              <a:lnSpc>
                <a:spcPct val="120000"/>
              </a:lnSpc>
              <a:spcBef>
                <a:spcPts val="0"/>
              </a:spcBef>
              <a:spcAft>
                <a:spcPts val="600"/>
              </a:spcAft>
              <a:buClr>
                <a:schemeClr val="tx2"/>
              </a:buClr>
              <a:buFont typeface="Arial" panose="020B0604020202020204" pitchFamily="34" charset="0"/>
              <a:buChar char="•"/>
              <a:defRPr sz="1000" kern="1200">
                <a:solidFill>
                  <a:schemeClr val="tx1"/>
                </a:solidFill>
                <a:latin typeface="+mn-lt"/>
                <a:ea typeface="+mn-ea"/>
                <a:cs typeface="+mn-cs"/>
              </a:defRPr>
            </a:lvl6pPr>
            <a:lvl7pPr marL="0" indent="0" algn="l" defTabSz="914400" rtl="0" eaLnBrk="1" latinLnBrk="0" hangingPunct="1">
              <a:lnSpc>
                <a:spcPct val="120000"/>
              </a:lnSpc>
              <a:spcBef>
                <a:spcPts val="0"/>
              </a:spcBef>
              <a:spcAft>
                <a:spcPts val="600"/>
              </a:spcAft>
              <a:buFont typeface="Sweco Sans" panose="00000500000000000000" pitchFamily="2" charset="0"/>
              <a:buChar char="​"/>
              <a:defRPr sz="1000" b="1" kern="1200" baseline="0">
                <a:solidFill>
                  <a:schemeClr val="tx1"/>
                </a:solidFill>
                <a:latin typeface="+mn-lt"/>
                <a:ea typeface="+mn-ea"/>
                <a:cs typeface="+mn-cs"/>
              </a:defRPr>
            </a:lvl7pPr>
            <a:lvl8pPr marL="0" indent="0" algn="l" defTabSz="914400" rtl="0" eaLnBrk="1" latinLnBrk="0" hangingPunct="1">
              <a:lnSpc>
                <a:spcPct val="120000"/>
              </a:lnSpc>
              <a:spcBef>
                <a:spcPts val="0"/>
              </a:spcBef>
              <a:spcAft>
                <a:spcPts val="600"/>
              </a:spcAft>
              <a:buFont typeface="Sweco Sans" panose="00000500000000000000" pitchFamily="2" charset="0"/>
              <a:buChar char="​"/>
              <a:defRPr sz="1000" kern="1200">
                <a:solidFill>
                  <a:schemeClr val="tx1"/>
                </a:solidFill>
                <a:latin typeface="+mn-lt"/>
                <a:ea typeface="+mn-ea"/>
                <a:cs typeface="+mn-cs"/>
              </a:defRPr>
            </a:lvl8pPr>
            <a:lvl9pPr marL="0" indent="0" algn="l" defTabSz="914400" rtl="0" eaLnBrk="1" latinLnBrk="0" hangingPunct="1">
              <a:lnSpc>
                <a:spcPct val="83000"/>
              </a:lnSpc>
              <a:spcBef>
                <a:spcPts val="1200"/>
              </a:spcBef>
              <a:spcAft>
                <a:spcPts val="0"/>
              </a:spcAft>
              <a:buFont typeface="Sweco Sans" panose="00000500000000000000" pitchFamily="2" charset="0"/>
              <a:buChar char="​"/>
              <a:defRPr sz="6000" kern="1200" baseline="0">
                <a:solidFill>
                  <a:schemeClr val="accent1"/>
                </a:solidFill>
                <a:latin typeface="+mn-lt"/>
                <a:ea typeface="+mn-ea"/>
                <a:cs typeface="+mn-cs"/>
              </a:defRPr>
            </a:lvl9pPr>
          </a:lstStyle>
          <a:p>
            <a:pPr marL="0" indent="0" algn="r" defTabSz="455921">
              <a:lnSpc>
                <a:spcPct val="90000"/>
              </a:lnSpc>
              <a:spcAft>
                <a:spcPts val="0"/>
              </a:spcAft>
              <a:buClrTx/>
              <a:buFont typeface="Arial"/>
              <a:buNone/>
              <a:defRPr/>
            </a:pPr>
            <a:r>
              <a:rPr lang="fi-FI" sz="798">
                <a:cs typeface="Arial"/>
              </a:rPr>
              <a:t>Kuva: Havainnekuva, Sweco Finland Oy</a:t>
            </a:r>
          </a:p>
        </p:txBody>
      </p:sp>
      <p:pic>
        <p:nvPicPr>
          <p:cNvPr id="7" name="Graphic 6">
            <a:extLst>
              <a:ext uri="{FF2B5EF4-FFF2-40B4-BE49-F238E27FC236}">
                <a16:creationId xmlns:a16="http://schemas.microsoft.com/office/drawing/2014/main" id="{637CA9BB-CCDD-D97B-9CC9-2887067E12C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356974" y="6467572"/>
            <a:ext cx="627063" cy="182467"/>
          </a:xfrm>
          <a:prstGeom prst="rect">
            <a:avLst/>
          </a:prstGeom>
        </p:spPr>
      </p:pic>
    </p:spTree>
    <p:extLst>
      <p:ext uri="{BB962C8B-B14F-4D97-AF65-F5344CB8AC3E}">
        <p14:creationId xmlns:p14="http://schemas.microsoft.com/office/powerpoint/2010/main" val="9894739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B62FCF3-FE17-BC10-5F88-DD5B226D007A}"/>
              </a:ext>
            </a:extLst>
          </p:cNvPr>
          <p:cNvSpPr>
            <a:spLocks noGrp="1"/>
          </p:cNvSpPr>
          <p:nvPr>
            <p:ph sz="half" idx="1"/>
          </p:nvPr>
        </p:nvSpPr>
        <p:spPr/>
        <p:txBody>
          <a:bodyPr anchor="ctr">
            <a:normAutofit/>
          </a:bodyPr>
          <a:lstStyle/>
          <a:p>
            <a:pPr marL="0" indent="0">
              <a:buNone/>
            </a:pPr>
            <a:r>
              <a:rPr lang="fi-FI" sz="1400"/>
              <a:t>Port Arthurin alueella oli 26.7.2022 poikkeuksellisen voimakas rankkasade.</a:t>
            </a:r>
          </a:p>
          <a:p>
            <a:pPr marL="0" indent="0">
              <a:buNone/>
            </a:pPr>
            <a:r>
              <a:rPr lang="fi-FI" sz="1400"/>
              <a:t>Port Arthur on alueena hyvin alavaa, maaperä on savea ja hulevesien imeytyminen hyvin vähäistä.</a:t>
            </a:r>
          </a:p>
          <a:p>
            <a:pPr marL="0" indent="0">
              <a:buNone/>
            </a:pPr>
            <a:r>
              <a:rPr lang="fi-FI" sz="1400"/>
              <a:t>Port Arthur sijaitsee hulevesi- ja jätevesiviemärin purkupisteiden läheisyydessä, eli alueen viemäreissä kulkee normaalistikin paljon vesiä.</a:t>
            </a:r>
          </a:p>
          <a:p>
            <a:pPr marL="0" indent="0">
              <a:buNone/>
            </a:pPr>
            <a:r>
              <a:rPr lang="fi-FI" sz="1400"/>
              <a:t>Turun viemäriverkostossa on kiinteistöjä, jotka purkavat hulevetensä jätevesiverkostoon -&gt; paljon jätevesiviemäriin kuulumatonta vettä. </a:t>
            </a:r>
          </a:p>
          <a:p>
            <a:pPr marL="0" indent="0">
              <a:buNone/>
            </a:pPr>
            <a:r>
              <a:rPr lang="fi-FI" sz="1400"/>
              <a:t>Lisäksi Turun ruutukaava-alueella johdetaan paikoin kaupungin katujärjestelmien hulevesiä jätevesiviemäriin. </a:t>
            </a:r>
          </a:p>
          <a:p>
            <a:pPr marL="0" indent="0">
              <a:buNone/>
            </a:pPr>
            <a:r>
              <a:rPr lang="fi-FI" sz="1400"/>
              <a:t>Robottikameralla toteutetuissa kuvauksissa selvisi, että puhdistamon yhdyskaivossa oleva sulkuluukku oli osittain kiinni. Aiemmin sukeltajan toteuttamissa kuvauksissa luukkua ei pystytty havaitsemaan (työturvallisuussyistä sukeltaja ei voinut mennä riittävän pitkälle havaitakseen sulkuluukun).</a:t>
            </a:r>
          </a:p>
        </p:txBody>
      </p:sp>
      <p:pic>
        <p:nvPicPr>
          <p:cNvPr id="6" name="Picture Placeholder 5" descr="A picture containing text&#10;&#10;Description automatically generated">
            <a:extLst>
              <a:ext uri="{FF2B5EF4-FFF2-40B4-BE49-F238E27FC236}">
                <a16:creationId xmlns:a16="http://schemas.microsoft.com/office/drawing/2014/main" id="{198C9E8F-73D1-F3BC-2E78-3DDBE04D5EC1}"/>
              </a:ext>
            </a:extLst>
          </p:cNvPr>
          <p:cNvPicPr>
            <a:picLocks noGrp="1" noChangeAspect="1"/>
          </p:cNvPicPr>
          <p:nvPr>
            <p:ph type="pic" sz="quarter" idx="11"/>
          </p:nvPr>
        </p:nvPicPr>
        <p:blipFill rotWithShape="1">
          <a:blip r:embed="rId2">
            <a:extLst>
              <a:ext uri="{28A0092B-C50C-407E-A947-70E740481C1C}">
                <a14:useLocalDpi xmlns:a14="http://schemas.microsoft.com/office/drawing/2010/main" val="0"/>
              </a:ext>
            </a:extLst>
          </a:blip>
          <a:srcRect l="-9271" r="-9271"/>
          <a:stretch/>
        </p:blipFill>
        <p:spPr/>
      </p:pic>
      <p:sp>
        <p:nvSpPr>
          <p:cNvPr id="2" name="Title 1">
            <a:extLst>
              <a:ext uri="{FF2B5EF4-FFF2-40B4-BE49-F238E27FC236}">
                <a16:creationId xmlns:a16="http://schemas.microsoft.com/office/drawing/2014/main" id="{43E075A0-5226-5470-6B7A-78298BE97EFC}"/>
              </a:ext>
            </a:extLst>
          </p:cNvPr>
          <p:cNvSpPr>
            <a:spLocks noGrp="1"/>
          </p:cNvSpPr>
          <p:nvPr>
            <p:ph type="title"/>
          </p:nvPr>
        </p:nvSpPr>
        <p:spPr>
          <a:xfrm>
            <a:off x="838200" y="365125"/>
            <a:ext cx="7926238" cy="1325563"/>
          </a:xfrm>
        </p:spPr>
        <p:txBody>
          <a:bodyPr/>
          <a:lstStyle/>
          <a:p>
            <a:r>
              <a:rPr lang="fi-FI"/>
              <a:t>Port Arthurin tulvaan 26.7.2022 johtaneet tapahtumat</a:t>
            </a:r>
          </a:p>
        </p:txBody>
      </p:sp>
      <p:sp>
        <p:nvSpPr>
          <p:cNvPr id="4" name="Vertical Text Placeholder 5">
            <a:extLst>
              <a:ext uri="{FF2B5EF4-FFF2-40B4-BE49-F238E27FC236}">
                <a16:creationId xmlns:a16="http://schemas.microsoft.com/office/drawing/2014/main" id="{45F3F4A5-6019-6ED7-44F4-7B4E93FD5A78}"/>
              </a:ext>
            </a:extLst>
          </p:cNvPr>
          <p:cNvSpPr txBox="1">
            <a:spLocks/>
          </p:cNvSpPr>
          <p:nvPr/>
        </p:nvSpPr>
        <p:spPr>
          <a:xfrm>
            <a:off x="9732818" y="871538"/>
            <a:ext cx="1887681" cy="5418138"/>
          </a:xfrm>
          <a:prstGeom prst="rect">
            <a:avLst/>
          </a:prstGeom>
        </p:spPr>
        <p:txBody>
          <a:bodyPr anchor="b"/>
          <a:lstStyle>
            <a:lvl1pPr marL="270000" indent="-2700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600" kern="1200">
                <a:solidFill>
                  <a:schemeClr val="tx1"/>
                </a:solidFill>
                <a:latin typeface="+mn-lt"/>
                <a:ea typeface="+mn-ea"/>
                <a:cs typeface="+mn-cs"/>
              </a:defRPr>
            </a:lvl1pPr>
            <a:lvl2pPr marL="540000" indent="-2700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600" kern="1200">
                <a:solidFill>
                  <a:schemeClr val="tx1"/>
                </a:solidFill>
                <a:latin typeface="+mn-lt"/>
                <a:ea typeface="+mn-ea"/>
                <a:cs typeface="+mn-cs"/>
              </a:defRPr>
            </a:lvl2pPr>
            <a:lvl3pPr marL="810000" indent="-2700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600" kern="1200">
                <a:solidFill>
                  <a:schemeClr val="tx1"/>
                </a:solidFill>
                <a:latin typeface="+mn-lt"/>
                <a:ea typeface="+mn-ea"/>
                <a:cs typeface="+mn-cs"/>
              </a:defRPr>
            </a:lvl3pPr>
            <a:lvl4pPr marL="0" indent="0" algn="l" defTabSz="914400" rtl="0" eaLnBrk="1" latinLnBrk="0" hangingPunct="1">
              <a:lnSpc>
                <a:spcPct val="100000"/>
              </a:lnSpc>
              <a:spcBef>
                <a:spcPts val="0"/>
              </a:spcBef>
              <a:spcAft>
                <a:spcPts val="1200"/>
              </a:spcAft>
              <a:buFont typeface="Sweco Sans" panose="00000500000000000000" pitchFamily="2" charset="0"/>
              <a:buChar char="​"/>
              <a:defRPr sz="1600" b="1" kern="1200">
                <a:solidFill>
                  <a:schemeClr val="tx1"/>
                </a:solidFill>
                <a:latin typeface="+mn-lt"/>
                <a:ea typeface="+mn-ea"/>
                <a:cs typeface="+mn-cs"/>
              </a:defRPr>
            </a:lvl4pPr>
            <a:lvl5pPr marL="0" indent="0" algn="l" defTabSz="914400" rtl="0" eaLnBrk="1" latinLnBrk="0" hangingPunct="1">
              <a:lnSpc>
                <a:spcPct val="100000"/>
              </a:lnSpc>
              <a:spcBef>
                <a:spcPts val="0"/>
              </a:spcBef>
              <a:spcAft>
                <a:spcPts val="600"/>
              </a:spcAft>
              <a:buFont typeface="Sweco Sans" panose="00000500000000000000" pitchFamily="2" charset="0"/>
              <a:buChar char="​"/>
              <a:tabLst/>
              <a:defRPr sz="1600" kern="1200">
                <a:solidFill>
                  <a:schemeClr val="tx1"/>
                </a:solidFill>
                <a:latin typeface="+mn-lt"/>
                <a:ea typeface="+mn-ea"/>
                <a:cs typeface="+mn-cs"/>
              </a:defRPr>
            </a:lvl5pPr>
            <a:lvl6pPr marL="180000" indent="-180000" algn="l" defTabSz="914400" rtl="0" eaLnBrk="1" latinLnBrk="0" hangingPunct="1">
              <a:lnSpc>
                <a:spcPct val="120000"/>
              </a:lnSpc>
              <a:spcBef>
                <a:spcPts val="0"/>
              </a:spcBef>
              <a:spcAft>
                <a:spcPts val="600"/>
              </a:spcAft>
              <a:buClr>
                <a:schemeClr val="tx2"/>
              </a:buClr>
              <a:buFont typeface="Arial" panose="020B0604020202020204" pitchFamily="34" charset="0"/>
              <a:buChar char="•"/>
              <a:defRPr sz="1000" kern="1200">
                <a:solidFill>
                  <a:schemeClr val="tx1"/>
                </a:solidFill>
                <a:latin typeface="+mn-lt"/>
                <a:ea typeface="+mn-ea"/>
                <a:cs typeface="+mn-cs"/>
              </a:defRPr>
            </a:lvl6pPr>
            <a:lvl7pPr marL="0" indent="0" algn="l" defTabSz="914400" rtl="0" eaLnBrk="1" latinLnBrk="0" hangingPunct="1">
              <a:lnSpc>
                <a:spcPct val="120000"/>
              </a:lnSpc>
              <a:spcBef>
                <a:spcPts val="0"/>
              </a:spcBef>
              <a:spcAft>
                <a:spcPts val="600"/>
              </a:spcAft>
              <a:buFont typeface="Sweco Sans" panose="00000500000000000000" pitchFamily="2" charset="0"/>
              <a:buChar char="​"/>
              <a:defRPr sz="1000" b="1" kern="1200" baseline="0">
                <a:solidFill>
                  <a:schemeClr val="tx1"/>
                </a:solidFill>
                <a:latin typeface="+mn-lt"/>
                <a:ea typeface="+mn-ea"/>
                <a:cs typeface="+mn-cs"/>
              </a:defRPr>
            </a:lvl7pPr>
            <a:lvl8pPr marL="0" indent="0" algn="l" defTabSz="914400" rtl="0" eaLnBrk="1" latinLnBrk="0" hangingPunct="1">
              <a:lnSpc>
                <a:spcPct val="120000"/>
              </a:lnSpc>
              <a:spcBef>
                <a:spcPts val="0"/>
              </a:spcBef>
              <a:spcAft>
                <a:spcPts val="600"/>
              </a:spcAft>
              <a:buFont typeface="Sweco Sans" panose="00000500000000000000" pitchFamily="2" charset="0"/>
              <a:buChar char="​"/>
              <a:defRPr sz="1000" kern="1200">
                <a:solidFill>
                  <a:schemeClr val="tx1"/>
                </a:solidFill>
                <a:latin typeface="+mn-lt"/>
                <a:ea typeface="+mn-ea"/>
                <a:cs typeface="+mn-cs"/>
              </a:defRPr>
            </a:lvl8pPr>
            <a:lvl9pPr marL="0" indent="0" algn="l" defTabSz="914400" rtl="0" eaLnBrk="1" latinLnBrk="0" hangingPunct="1">
              <a:lnSpc>
                <a:spcPct val="83000"/>
              </a:lnSpc>
              <a:spcBef>
                <a:spcPts val="1200"/>
              </a:spcBef>
              <a:spcAft>
                <a:spcPts val="0"/>
              </a:spcAft>
              <a:buFont typeface="Sweco Sans" panose="00000500000000000000" pitchFamily="2" charset="0"/>
              <a:buChar char="​"/>
              <a:defRPr sz="6000" kern="1200" baseline="0">
                <a:solidFill>
                  <a:schemeClr val="accent1"/>
                </a:solidFill>
                <a:latin typeface="+mn-lt"/>
                <a:ea typeface="+mn-ea"/>
                <a:cs typeface="+mn-cs"/>
              </a:defRPr>
            </a:lvl9pPr>
          </a:lstStyle>
          <a:p>
            <a:pPr marL="0" indent="0" algn="r" defTabSz="455921">
              <a:lnSpc>
                <a:spcPct val="90000"/>
              </a:lnSpc>
              <a:spcAft>
                <a:spcPts val="0"/>
              </a:spcAft>
              <a:buClrTx/>
              <a:buFont typeface="Arial"/>
              <a:buNone/>
              <a:defRPr/>
            </a:pPr>
            <a:r>
              <a:rPr lang="fi-FI" sz="798">
                <a:cs typeface="Arial"/>
              </a:rPr>
              <a:t>Kuva: Havainnekuva, Sweco Finland Oy</a:t>
            </a:r>
          </a:p>
        </p:txBody>
      </p:sp>
      <p:pic>
        <p:nvPicPr>
          <p:cNvPr id="5" name="Graphic 4">
            <a:extLst>
              <a:ext uri="{FF2B5EF4-FFF2-40B4-BE49-F238E27FC236}">
                <a16:creationId xmlns:a16="http://schemas.microsoft.com/office/drawing/2014/main" id="{65B0BA68-177E-E892-0E49-BFB89A438B2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356974" y="6467572"/>
            <a:ext cx="627063" cy="182467"/>
          </a:xfrm>
          <a:prstGeom prst="rect">
            <a:avLst/>
          </a:prstGeom>
        </p:spPr>
      </p:pic>
    </p:spTree>
    <p:extLst>
      <p:ext uri="{BB962C8B-B14F-4D97-AF65-F5344CB8AC3E}">
        <p14:creationId xmlns:p14="http://schemas.microsoft.com/office/powerpoint/2010/main" val="339971005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P_AGENDA" val="TOC Dividers SectionNumber SlideNumber"/>
</p:tagLst>
</file>

<file path=ppt/tags/tag1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100 [4]&quot; Source=&quot;Harvey 100&quot; /&gt;"/>
</p:tagLst>
</file>

<file path=ppt/tags/tag10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4/100 [94]&quot; Source=&quot;Harvey 100&quot; /&gt;"/>
</p:tagLst>
</file>

<file path=ppt/tags/tag10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5/100 [95]&quot; Source=&quot;Harvey 100&quot; /&gt;"/>
</p:tagLst>
</file>

<file path=ppt/tags/tag10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6/100 [96]&quot; Source=&quot;Harvey 100&quot; /&gt;"/>
</p:tagLst>
</file>

<file path=ppt/tags/tag10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7/100 [97]&quot; Source=&quot;Harvey 100&quot; /&gt;"/>
</p:tagLst>
</file>

<file path=ppt/tags/tag10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8/100 [98]&quot; Source=&quot;Harvey 100&quot; /&gt;"/>
</p:tagLst>
</file>

<file path=ppt/tags/tag10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9/100 [99]&quot; Source=&quot;Harvey 100&quot; /&gt;"/>
</p:tagLst>
</file>

<file path=ppt/tags/tag10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00/100 [100]&quot; Source=&quot;Harvey 100&quot; /&gt;"/>
</p:tagLst>
</file>

<file path=ppt/tags/tag107.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0/8 [0]&quot; /&gt;"/>
</p:tagLst>
</file>

<file path=ppt/tags/tag108.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1/8 [1]&quot; /&gt;"/>
</p:tagLst>
</file>

<file path=ppt/tags/tag109.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2/8 [2]&quot; /&gt;"/>
</p:tagLst>
</file>

<file path=ppt/tags/tag1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100 [5]&quot; Source=&quot;Harvey 100&quot; /&gt;"/>
</p:tagLst>
</file>

<file path=ppt/tags/tag110.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3/8 [3]&quot; /&gt;"/>
</p:tagLst>
</file>

<file path=ppt/tags/tag111.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4/8 [4]&quot; /&gt;"/>
</p:tagLst>
</file>

<file path=ppt/tags/tag112.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5/8 [5]&quot; /&gt;"/>
</p:tagLst>
</file>

<file path=ppt/tags/tag113.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6/8 [6]&quot; /&gt;"/>
</p:tagLst>
</file>

<file path=ppt/tags/tag114.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7/8 [7]&quot; /&gt;"/>
</p:tagLst>
</file>

<file path=ppt/tags/tag115.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8/8 [8]&quot; /&gt;"/>
</p:tagLst>
</file>

<file path=ppt/tags/tag116.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1f6e42f0-6172-48f1-b7b3-938d21934801&quot; /&gt;"/>
  <p:tag name="SP_POWERSHAPE" val="&lt;PowerShapeTag ClassVersion=&quot;0&quot; GUID=&quot;d49074d4-1016-448b-856a-9ab9e2544118&quot; IsConsolidated=&quot;False&quot; IsTopLevel=&quot;False&quot; Source=&quot;Group 5&quot; Layer=&quot;Harvey 0/4 [0]&quot; /&gt;"/>
</p:tagLst>
</file>

<file path=ppt/tags/tag117.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1f6e42f0-6172-48f1-b7b3-938d21934801&quot; /&gt;"/>
  <p:tag name="SP_POWERSHAPE" val="&lt;PowerShapeTag ClassVersion=&quot;0&quot; GUID=&quot;d49074d4-1016-448b-856a-9ab9e2544118&quot; IsConsolidated=&quot;False&quot; IsTopLevel=&quot;False&quot; Source=&quot;Group 5&quot; Layer=&quot;Harvey 1/4 [1]&quot; /&gt;"/>
</p:tagLst>
</file>

<file path=ppt/tags/tag118.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1f6e42f0-6172-48f1-b7b3-938d21934801&quot; /&gt;"/>
  <p:tag name="SP_POWERSHAPE" val="&lt;PowerShapeTag ClassVersion=&quot;0&quot; GUID=&quot;d49074d4-1016-448b-856a-9ab9e2544118&quot; IsConsolidated=&quot;False&quot; IsTopLevel=&quot;False&quot; Source=&quot;Group 5&quot; Layer=&quot;Harvey 2/4 [2]&quot; /&gt;"/>
</p:tagLst>
</file>

<file path=ppt/tags/tag119.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1f6e42f0-6172-48f1-b7b3-938d21934801&quot; /&gt;"/>
  <p:tag name="SP_POWERSHAPE" val="&lt;PowerShapeTag ClassVersion=&quot;0&quot; GUID=&quot;d49074d4-1016-448b-856a-9ab9e2544118&quot; IsConsolidated=&quot;False&quot; IsTopLevel=&quot;False&quot; Source=&quot;Group 5&quot; Layer=&quot;Harvey 3/4 [3]&quot; /&gt;"/>
</p:tagLst>
</file>

<file path=ppt/tags/tag1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100 [6]&quot; Source=&quot;Harvey 100&quot; /&gt;"/>
</p:tagLst>
</file>

<file path=ppt/tags/tag120.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1f6e42f0-6172-48f1-b7b3-938d21934801&quot; /&gt;"/>
  <p:tag name="SP_POWERSHAPE" val="&lt;PowerShapeTag ClassVersion=&quot;0&quot; GUID=&quot;d49074d4-1016-448b-856a-9ab9e2544118&quot; IsConsolidated=&quot;False&quot; IsTopLevel=&quot;False&quot; Source=&quot;Group 5&quot; Layer=&quot;Harvey 4/4 [4]&quot; /&gt;"/>
</p:tagLst>
</file>

<file path=ppt/tags/tag121.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2915f3e2-8299-477b-bc6f-b8374767579c&quot; /&gt;"/>
  <p:tag name="SP_POWERSHAPE" val="&lt;PowerShapeTag ClassVersion=&quot;0&quot; GUID=&quot;482b1744-6a2c-4e40-b634-2f3943210f4d&quot; IsConsolidated=&quot;False&quot; IsTopLevel=&quot;False&quot; Source=&quot;Group 4&quot; Layer=&quot;Harvey 0/3 [0]&quot; /&gt;"/>
</p:tagLst>
</file>

<file path=ppt/tags/tag122.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2915f3e2-8299-477b-bc6f-b8374767579c&quot; /&gt;"/>
  <p:tag name="SP_POWERSHAPE" val="&lt;PowerShapeTag ClassVersion=&quot;0&quot; GUID=&quot;482b1744-6a2c-4e40-b634-2f3943210f4d&quot; IsConsolidated=&quot;False&quot; IsTopLevel=&quot;False&quot; Source=&quot;Group 4&quot; Layer=&quot;Harvey 1/3 [1]&quot; /&gt;"/>
</p:tagLst>
</file>

<file path=ppt/tags/tag123.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2915f3e2-8299-477b-bc6f-b8374767579c&quot; /&gt;"/>
  <p:tag name="SP_POWERSHAPE" val="&lt;PowerShapeTag ClassVersion=&quot;0&quot; GUID=&quot;482b1744-6a2c-4e40-b634-2f3943210f4d&quot; IsConsolidated=&quot;False&quot; IsTopLevel=&quot;False&quot; Source=&quot;Group 4&quot; Layer=&quot;Harvey 2/3 [2]&quot; /&gt;"/>
</p:tagLst>
</file>

<file path=ppt/tags/tag124.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2915f3e2-8299-477b-bc6f-b8374767579c&quot; /&gt;"/>
  <p:tag name="SP_POWERSHAPE" val="&lt;PowerShapeTag ClassVersion=&quot;0&quot; GUID=&quot;482b1744-6a2c-4e40-b634-2f3943210f4d&quot; IsConsolidated=&quot;False&quot; IsTopLevel=&quot;False&quot; Source=&quot;Group 4&quot; Layer=&quot;Harvey 3/3 [3]&quot; /&gt;"/>
</p:tagLst>
</file>

<file path=ppt/tags/tag1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100 [7]&quot; Source=&quot;Harvey 100&quot; /&gt;"/>
</p:tagLst>
</file>

<file path=ppt/tags/tag1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100 [8]&quot; Source=&quot;Harvey 100&quot; /&gt;"/>
</p:tagLst>
</file>

<file path=ppt/tags/tag1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100 [9]&quot; Source=&quot;Harvey 100&quot; /&gt;"/>
</p:tagLst>
</file>

<file path=ppt/tags/tag1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0/100 [10]&quot; Source=&quot;Harvey 100&quot; /&gt;"/>
</p:tagLst>
</file>

<file path=ppt/tags/tag1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1/100 [11]&quot; Source=&quot;Harvey 100&quot; /&gt;"/>
</p:tagLst>
</file>

<file path=ppt/tags/tag1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2/100 [12]&quot; Source=&quot;Harvey 100&quot; /&gt;"/>
</p:tagLst>
</file>

<file path=ppt/tags/tag1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3/100 [13]&quot; Source=&quot;Harvey 100&quot; /&gt;"/>
</p:tagLst>
</file>

<file path=ppt/tags/tag2.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2915f3e2-8299-477b-bc6f-b8374767579c&quot; /&gt;"/>
  <p:tag name="SP_POWERSHAPE" val="&lt;PowerShapeTag ClassVersion=&quot;0&quot; GUID=&quot;482b1744-6a2c-4e40-b634-2f3943210f4d&quot; IsConsolidated=&quot;False&quot; IsTopLevel=&quot;True&quot; Source=&quot;Group 4&quot; Layer=&quot;Group 4&quot; /&gt;"/>
</p:tagLst>
</file>

<file path=ppt/tags/tag2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4/100 [14]&quot; Source=&quot;Harvey 100&quot; /&gt;"/>
</p:tagLst>
</file>

<file path=ppt/tags/tag2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5/100 [15]&quot; Source=&quot;Harvey 100&quot; /&gt;"/>
</p:tagLst>
</file>

<file path=ppt/tags/tag2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6/100 [16]&quot; Source=&quot;Harvey 100&quot; /&gt;"/>
</p:tagLst>
</file>

<file path=ppt/tags/tag2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7/100 [17]&quot; Source=&quot;Harvey 100&quot; /&gt;"/>
</p:tagLst>
</file>

<file path=ppt/tags/tag2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8/100 [18]&quot; Source=&quot;Harvey 100&quot; /&gt;"/>
</p:tagLst>
</file>

<file path=ppt/tags/tag2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9/100 [19]&quot; Source=&quot;Harvey 100&quot; /&gt;"/>
</p:tagLst>
</file>

<file path=ppt/tags/tag2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0/100 [20]&quot; Source=&quot;Harvey 100&quot; /&gt;"/>
</p:tagLst>
</file>

<file path=ppt/tags/tag2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1/100 [21]&quot; Source=&quot;Harvey 100&quot; /&gt;"/>
</p:tagLst>
</file>

<file path=ppt/tags/tag2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2/100 [22]&quot; Source=&quot;Harvey 100&quot; /&gt;"/>
</p:tagLst>
</file>

<file path=ppt/tags/tag2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3/100 [23]&quot; Source=&quot;Harvey 100&quot; /&gt;"/>
</p:tagLst>
</file>

<file path=ppt/tags/tag3.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1f6e42f0-6172-48f1-b7b3-938d21934801&quot; /&gt;"/>
  <p:tag name="SP_POWERSHAPE" val="&lt;PowerShapeTag ClassVersion=&quot;0&quot; GUID=&quot;d49074d4-1016-448b-856a-9ab9e2544118&quot; IsConsolidated=&quot;False&quot; IsTopLevel=&quot;True&quot; Source=&quot;Group 5&quot; Layer=&quot;Group 5&quot; /&gt;"/>
</p:tagLst>
</file>

<file path=ppt/tags/tag3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4/100 [24]&quot; Source=&quot;Harvey 100&quot; /&gt;"/>
</p:tagLst>
</file>

<file path=ppt/tags/tag3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5/100 [25]&quot; Source=&quot;Harvey 100&quot; /&gt;"/>
</p:tagLst>
</file>

<file path=ppt/tags/tag3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6/100 [26]&quot; Source=&quot;Harvey 100&quot; /&gt;"/>
</p:tagLst>
</file>

<file path=ppt/tags/tag3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7/100 [27]&quot; Source=&quot;Harvey 100&quot; /&gt;"/>
</p:tagLst>
</file>

<file path=ppt/tags/tag3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8/100 [28]&quot; Source=&quot;Harvey 100&quot; /&gt;"/>
</p:tagLst>
</file>

<file path=ppt/tags/tag3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9/100 [29]&quot; Source=&quot;Harvey 100&quot; /&gt;"/>
</p:tagLst>
</file>

<file path=ppt/tags/tag3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0/100 [30]&quot; Source=&quot;Harvey 100&quot; /&gt;"/>
</p:tagLst>
</file>

<file path=ppt/tags/tag3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1/100 [31]&quot; Source=&quot;Harvey 100&quot; /&gt;"/>
</p:tagLst>
</file>

<file path=ppt/tags/tag3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2/100 [32]&quot; Source=&quot;Harvey 100&quot; /&gt;"/>
</p:tagLst>
</file>

<file path=ppt/tags/tag3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3/100 [33]&quot; Source=&quot;Harvey 100&quot; /&gt;"/>
</p:tagLst>
</file>

<file path=ppt/tags/tag4.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True&quot; Source=&quot;Harvey 8&quot; Layer=&quot;Harvey 8&quot; /&gt;"/>
</p:tagLst>
</file>

<file path=ppt/tags/tag4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4/100 [34]&quot; Source=&quot;Harvey 100&quot; /&gt;"/>
</p:tagLst>
</file>

<file path=ppt/tags/tag4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5/100 [35]&quot; Source=&quot;Harvey 100&quot; /&gt;"/>
</p:tagLst>
</file>

<file path=ppt/tags/tag4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6/100 [36]&quot; Source=&quot;Harvey 100&quot; /&gt;"/>
</p:tagLst>
</file>

<file path=ppt/tags/tag4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7/100 [37]&quot; Source=&quot;Harvey 100&quot; /&gt;"/>
</p:tagLst>
</file>

<file path=ppt/tags/tag4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8/100 [38]&quot; Source=&quot;Harvey 100&quot; /&gt;"/>
</p:tagLst>
</file>

<file path=ppt/tags/tag4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9/100 [39]&quot; Source=&quot;Harvey 100&quot; /&gt;"/>
</p:tagLst>
</file>

<file path=ppt/tags/tag4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0/100 [40]&quot; Source=&quot;Harvey 100&quot; /&gt;"/>
</p:tagLst>
</file>

<file path=ppt/tags/tag4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1/100 [41]&quot; Source=&quot;Harvey 100&quot; /&gt;"/>
</p:tagLst>
</file>

<file path=ppt/tags/tag4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2/100 [42]&quot; Source=&quot;Harvey 100&quot; /&gt;"/>
</p:tagLst>
</file>

<file path=ppt/tags/tag4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3/100 [43]&quot; Source=&quot;Harvey 100&quot; /&gt;"/>
</p:tagLst>
</file>

<file path=ppt/tags/tag5.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d5f66dcd-7c8d-4661-849b-23a9587c15e3&quot; /&gt;"/>
  <p:tag name="SP_POWERSHAPE" val="&lt;PowerShapeTag ClassVersion=&quot;0&quot; GUID=&quot;81f1f80b-b882-418d-8bbb-9c38d8d27274&quot; IsConsolidated=&quot;False&quot; IsTopLevel=&quot;True&quot; Layer=&quot;Harvey 100&quot; Source=&quot;Harvey 100&quot; /&gt;"/>
</p:tagLst>
</file>

<file path=ppt/tags/tag5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4/100 [44]&quot; Source=&quot;Harvey 100&quot; /&gt;"/>
</p:tagLst>
</file>

<file path=ppt/tags/tag5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5/100 [45]&quot; Source=&quot;Harvey 100&quot; /&gt;"/>
</p:tagLst>
</file>

<file path=ppt/tags/tag5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6/100 [46]&quot; Source=&quot;Harvey 100&quot; /&gt;"/>
</p:tagLst>
</file>

<file path=ppt/tags/tag5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7/100 [47]&quot; Source=&quot;Harvey 100&quot; /&gt;"/>
</p:tagLst>
</file>

<file path=ppt/tags/tag5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8/100 [48]&quot; Source=&quot;Harvey 100&quot; /&gt;"/>
</p:tagLst>
</file>

<file path=ppt/tags/tag5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9/100 [49]&quot; Source=&quot;Harvey 100&quot; /&gt;"/>
</p:tagLst>
</file>

<file path=ppt/tags/tag5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0/100 [50]&quot; Source=&quot;Harvey 100&quot; /&gt;"/>
</p:tagLst>
</file>

<file path=ppt/tags/tag5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1/100 [51]&quot; Source=&quot;Harvey 100&quot; /&gt;"/>
</p:tagLst>
</file>

<file path=ppt/tags/tag5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2/100 [52]&quot; Source=&quot;Harvey 100&quot; /&gt;"/>
</p:tagLst>
</file>

<file path=ppt/tags/tag5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3/100 [53]&quot; Source=&quot;Harvey 100&quot; /&gt;"/>
</p:tagLst>
</file>

<file path=ppt/tags/tag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0/100 [0]&quot; Source=&quot;Harvey 100&quot; /&gt;"/>
</p:tagLst>
</file>

<file path=ppt/tags/tag6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4/100 [54]&quot; Source=&quot;Harvey 100&quot; /&gt;"/>
</p:tagLst>
</file>

<file path=ppt/tags/tag6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5/100 [55]&quot; Source=&quot;Harvey 100&quot; /&gt;"/>
</p:tagLst>
</file>

<file path=ppt/tags/tag6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6/100 [56]&quot; Source=&quot;Harvey 100&quot; /&gt;"/>
</p:tagLst>
</file>

<file path=ppt/tags/tag6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7/100 [57]&quot; Source=&quot;Harvey 100&quot; /&gt;"/>
</p:tagLst>
</file>

<file path=ppt/tags/tag6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8/100 [58]&quot; Source=&quot;Harvey 100&quot; /&gt;"/>
</p:tagLst>
</file>

<file path=ppt/tags/tag6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9/100 [59]&quot; Source=&quot;Harvey 100&quot; /&gt;"/>
</p:tagLst>
</file>

<file path=ppt/tags/tag6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0/100 [60]&quot; Source=&quot;Harvey 100&quot; /&gt;"/>
</p:tagLst>
</file>

<file path=ppt/tags/tag6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1/100 [61]&quot; Source=&quot;Harvey 100&quot; /&gt;"/>
</p:tagLst>
</file>

<file path=ppt/tags/tag6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2/100 [62]&quot; Source=&quot;Harvey 100&quot; /&gt;"/>
</p:tagLst>
</file>

<file path=ppt/tags/tag6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3/100 [63]&quot; Source=&quot;Harvey 100&quot; /&gt;"/>
</p:tagLst>
</file>

<file path=ppt/tags/tag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100 [1]&quot; Source=&quot;Harvey 100&quot; /&gt;"/>
</p:tagLst>
</file>

<file path=ppt/tags/tag7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4/100 [64]&quot; Source=&quot;Harvey 100&quot; /&gt;"/>
</p:tagLst>
</file>

<file path=ppt/tags/tag7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5/100 [65]&quot; Source=&quot;Harvey 100&quot; /&gt;"/>
</p:tagLst>
</file>

<file path=ppt/tags/tag7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6/100 [66]&quot; Source=&quot;Harvey 100&quot; /&gt;"/>
</p:tagLst>
</file>

<file path=ppt/tags/tag7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7/100 [67]&quot; Source=&quot;Harvey 100&quot; /&gt;"/>
</p:tagLst>
</file>

<file path=ppt/tags/tag7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8/100 [68]&quot; Source=&quot;Harvey 100&quot; /&gt;"/>
</p:tagLst>
</file>

<file path=ppt/tags/tag7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9/100 [69]&quot; Source=&quot;Harvey 100&quot; /&gt;"/>
</p:tagLst>
</file>

<file path=ppt/tags/tag7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0/100 [70]&quot; Source=&quot;Harvey 100&quot; /&gt;"/>
</p:tagLst>
</file>

<file path=ppt/tags/tag7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1/100 [71]&quot; Source=&quot;Harvey 100&quot; /&gt;"/>
</p:tagLst>
</file>

<file path=ppt/tags/tag7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2/100 [72]&quot; Source=&quot;Harvey 100&quot; /&gt;"/>
</p:tagLst>
</file>

<file path=ppt/tags/tag7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3/100 [73]&quot; Source=&quot;Harvey 100&quot; /&gt;"/>
</p:tagLst>
</file>

<file path=ppt/tags/tag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100 [2]&quot; Source=&quot;Harvey 100&quot; /&gt;"/>
</p:tagLst>
</file>

<file path=ppt/tags/tag8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4/100 [74]&quot; Source=&quot;Harvey 100&quot; /&gt;"/>
</p:tagLst>
</file>

<file path=ppt/tags/tag8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5/100 [75]&quot; Source=&quot;Harvey 100&quot; /&gt;"/>
</p:tagLst>
</file>

<file path=ppt/tags/tag8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6/100 [76]&quot; Source=&quot;Harvey 100&quot; /&gt;"/>
</p:tagLst>
</file>

<file path=ppt/tags/tag8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7/100 [77]&quot; Source=&quot;Harvey 100&quot; /&gt;"/>
</p:tagLst>
</file>

<file path=ppt/tags/tag8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8/100 [78]&quot; Source=&quot;Harvey 100&quot; /&gt;"/>
</p:tagLst>
</file>

<file path=ppt/tags/tag8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9/100 [79]&quot; Source=&quot;Harvey 100&quot; /&gt;"/>
</p:tagLst>
</file>

<file path=ppt/tags/tag8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0/100 [80]&quot; Source=&quot;Harvey 100&quot; /&gt;"/>
</p:tagLst>
</file>

<file path=ppt/tags/tag8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1/100 [81]&quot; Source=&quot;Harvey 100&quot; /&gt;"/>
</p:tagLst>
</file>

<file path=ppt/tags/tag8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2/100 [82]&quot; Source=&quot;Harvey 100&quot; /&gt;"/>
</p:tagLst>
</file>

<file path=ppt/tags/tag8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3/100 [83]&quot; Source=&quot;Harvey 100&quot; /&gt;"/>
</p:tagLst>
</file>

<file path=ppt/tags/tag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100 [3]&quot; Source=&quot;Harvey 100&quot; /&gt;"/>
</p:tagLst>
</file>

<file path=ppt/tags/tag9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4/100 [84]&quot; Source=&quot;Harvey 100&quot; /&gt;"/>
</p:tagLst>
</file>

<file path=ppt/tags/tag9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5/100 [85]&quot; Source=&quot;Harvey 100&quot; /&gt;"/>
</p:tagLst>
</file>

<file path=ppt/tags/tag9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6/100 [86]&quot; Source=&quot;Harvey 100&quot; /&gt;"/>
</p:tagLst>
</file>

<file path=ppt/tags/tag9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7/100 [87]&quot; Source=&quot;Harvey 100&quot; /&gt;"/>
</p:tagLst>
</file>

<file path=ppt/tags/tag9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8/100 [88]&quot; Source=&quot;Harvey 100&quot; /&gt;"/>
</p:tagLst>
</file>

<file path=ppt/tags/tag9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9/100 [89]&quot; Source=&quot;Harvey 100&quot; /&gt;"/>
</p:tagLst>
</file>

<file path=ppt/tags/tag9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0/100 [90]&quot; Source=&quot;Harvey 100&quot; /&gt;"/>
</p:tagLst>
</file>

<file path=ppt/tags/tag9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1/100 [91]&quot; Source=&quot;Harvey 100&quot; /&gt;"/>
</p:tagLst>
</file>

<file path=ppt/tags/tag9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2/100 [92]&quot; Source=&quot;Harvey 100&quot; /&gt;"/>
</p:tagLst>
</file>

<file path=ppt/tags/tag9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3/100 [93]&quot; Source=&quot;Harvey 100&quot; /&gt;"/>
</p:tagLst>
</file>

<file path=ppt/theme/theme1.xml><?xml version="1.0" encoding="utf-8"?>
<a:theme xmlns:a="http://schemas.openxmlformats.org/drawingml/2006/main" name="Blank">
  <a:themeElements>
    <a:clrScheme name="Sweco 2022">
      <a:dk1>
        <a:srgbClr val="000000"/>
      </a:dk1>
      <a:lt1>
        <a:srgbClr val="FFFFFF"/>
      </a:lt1>
      <a:dk2>
        <a:srgbClr val="3F3F42"/>
      </a:dk2>
      <a:lt2>
        <a:srgbClr val="E2E0DA"/>
      </a:lt2>
      <a:accent1>
        <a:srgbClr val="A4A4A6"/>
      </a:accent1>
      <a:accent2>
        <a:srgbClr val="DEC55B"/>
      </a:accent2>
      <a:accent3>
        <a:srgbClr val="9DD354"/>
      </a:accent3>
      <a:accent4>
        <a:srgbClr val="C0D4FD"/>
      </a:accent4>
      <a:accent5>
        <a:srgbClr val="7A9B62"/>
      </a:accent5>
      <a:accent6>
        <a:srgbClr val="3F3F42"/>
      </a:accent6>
      <a:hlink>
        <a:srgbClr val="C0D4FD"/>
      </a:hlink>
      <a:folHlink>
        <a:srgbClr val="9DD354"/>
      </a:folHlink>
    </a:clrScheme>
    <a:fontScheme name="Sweco">
      <a:majorFont>
        <a:latin typeface="Sweco Sans"/>
        <a:ea typeface=""/>
        <a:cs typeface=""/>
      </a:majorFont>
      <a:minorFont>
        <a:latin typeface="Sweco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olidFill>
            <a:schemeClr val="accent1"/>
          </a:solidFill>
        </a:ln>
      </a:spPr>
      <a:bodyPr lIns="72000" tIns="36000" rIns="72000" bIns="36000" rtlCol="0" anchor="ctr"/>
      <a:lstStyle>
        <a:defPPr algn="ctr">
          <a:defRPr sz="1600" noProof="0" dirty="0" err="1"/>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1600" dirty="0" err="1"/>
        </a:defPPr>
      </a:lstStyle>
    </a:txDef>
  </a:objectDefaults>
  <a:extraClrSchemeLst/>
  <a:custClrLst>
    <a:custClr name="Sweco medium gray">
      <a:srgbClr val="A4A4A6"/>
    </a:custClr>
    <a:custClr name="Sweco bright green">
      <a:srgbClr val="9DD354"/>
    </a:custClr>
    <a:custClr name="Sweco bright ochre">
      <a:srgbClr val="DEC55B"/>
    </a:custClr>
    <a:custClr name="Sweco bright blue">
      <a:srgbClr val="C0D4FD"/>
    </a:custClr>
    <a:custClr>
      <a:srgbClr val="FFFFFF"/>
    </a:custClr>
    <a:custClr>
      <a:srgbClr val="FFFFFF"/>
    </a:custClr>
    <a:custClr>
      <a:srgbClr val="FFFFFF"/>
    </a:custClr>
    <a:custClr>
      <a:srgbClr val="FFFFFF"/>
    </a:custClr>
    <a:custClr>
      <a:srgbClr val="FFFFFF"/>
    </a:custClr>
    <a:custClr>
      <a:srgbClr val="FFFFFF"/>
    </a:custClr>
    <a:custClr name="Sweco dark gray">
      <a:srgbClr val="3F3F42"/>
    </a:custClr>
    <a:custClr name="Sweco muted green">
      <a:srgbClr val="7A9B62"/>
    </a:custClr>
    <a:custClr name="Sweco muted ochre">
      <a:srgbClr val="A48730"/>
    </a:custClr>
    <a:custClr name="Sweco muted blue">
      <a:srgbClr val="8593AF"/>
    </a:custClr>
    <a:custClr>
      <a:srgbClr val="FFFFFF"/>
    </a:custClr>
    <a:custClr>
      <a:srgbClr val="FFFFFF"/>
    </a:custClr>
    <a:custClr>
      <a:srgbClr val="FFFFFF"/>
    </a:custClr>
    <a:custClr>
      <a:srgbClr val="FFFFFF"/>
    </a:custClr>
    <a:custClr>
      <a:srgbClr val="FFFFFF"/>
    </a:custClr>
    <a:custClr>
      <a:srgbClr val="FFFFFF"/>
    </a:custClr>
    <a:custClr name="Sweco light gray">
      <a:srgbClr val="E2E0DA"/>
    </a:custClr>
    <a:custClr name="Sweco bright green 60%">
      <a:srgbClr val="C4E498"/>
    </a:custClr>
    <a:custClr name="Sweco bright ochre 60%">
      <a:srgbClr val="EBDC9C"/>
    </a:custClr>
    <a:custClr name="Sweco bright blue 60%">
      <a:srgbClr val="D9E5FD"/>
    </a:custClr>
    <a:custClr>
      <a:srgbClr val="FFFFFF"/>
    </a:custClr>
    <a:custClr>
      <a:srgbClr val="FFFFFF"/>
    </a:custClr>
    <a:custClr>
      <a:srgbClr val="FFFFFF"/>
    </a:custClr>
    <a:custClr>
      <a:srgbClr val="FFFFFF"/>
    </a:custClr>
    <a:custClr>
      <a:srgbClr val="FFFFFF"/>
    </a:custClr>
    <a:custClr>
      <a:srgbClr val="FFFFFF"/>
    </a:custClr>
    <a:custClr name="Sweco light gray 40%">
      <a:srgbClr val="F3F2F0"/>
    </a:custClr>
    <a:custClr name="Sweco bright green 40%">
      <a:srgbClr val="E6F3D4"/>
    </a:custClr>
    <a:custClr name="Sweco bright ochre 40%">
      <a:srgbClr val="F6F0D5"/>
    </a:custClr>
    <a:custClr name="Sweco bright blue 40%">
      <a:srgbClr val="EFF4FE"/>
    </a:custClr>
    <a:custClr>
      <a:srgbClr val="FFFFFF"/>
    </a:custClr>
    <a:custClr>
      <a:srgbClr val="FFFFFF"/>
    </a:custClr>
    <a:custClr>
      <a:srgbClr val="FFFFFF"/>
    </a:custClr>
    <a:custClr>
      <a:srgbClr val="FFFFFF"/>
    </a:custClr>
    <a:custClr>
      <a:srgbClr val="FFFFFF"/>
    </a:custClr>
    <a:custClr>
      <a:srgbClr val="FFFFFF"/>
    </a:custClr>
  </a:custClrLst>
  <a:extLst>
    <a:ext uri="{05A4C25C-085E-4340-85A3-A5531E510DB2}">
      <thm15:themeFamily xmlns:thm15="http://schemas.microsoft.com/office/thememl/2012/main" name="Blank.potx" id="{5D410018-08C4-4DC8-A666-6AC761EFEA33}" vid="{F40A94C1-BC30-4637-AB2C-05D40946BB7F}"/>
    </a:ext>
  </a:extLst>
</a:theme>
</file>

<file path=ppt/theme/theme2.xml><?xml version="1.0" encoding="utf-8"?>
<a:theme xmlns:a="http://schemas.openxmlformats.org/drawingml/2006/main" name="Office-tema">
  <a:themeElements>
    <a:clrScheme name="Sweco">
      <a:dk1>
        <a:srgbClr val="000000"/>
      </a:dk1>
      <a:lt1>
        <a:srgbClr val="FFFFFF"/>
      </a:lt1>
      <a:dk2>
        <a:srgbClr val="3F3F42"/>
      </a:dk2>
      <a:lt2>
        <a:srgbClr val="E2E0DA"/>
      </a:lt2>
      <a:accent1>
        <a:srgbClr val="A4A4A6"/>
      </a:accent1>
      <a:accent2>
        <a:srgbClr val="DEC55B"/>
      </a:accent2>
      <a:accent3>
        <a:srgbClr val="9DD354"/>
      </a:accent3>
      <a:accent4>
        <a:srgbClr val="C0D4FD"/>
      </a:accent4>
      <a:accent5>
        <a:srgbClr val="F2B1DC"/>
      </a:accent5>
      <a:accent6>
        <a:srgbClr val="3F3F42"/>
      </a:accent6>
      <a:hlink>
        <a:srgbClr val="C0D4FD"/>
      </a:hlink>
      <a:folHlink>
        <a:srgbClr val="9DD354"/>
      </a:folHlink>
    </a:clrScheme>
    <a:fontScheme name="Sweco">
      <a:majorFont>
        <a:latin typeface="Sweco Sans"/>
        <a:ea typeface=""/>
        <a:cs typeface=""/>
      </a:majorFont>
      <a:minorFont>
        <a:latin typeface="Sweco Sans"/>
        <a:ea typeface=""/>
        <a:cs typeface=""/>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Sweco medium gray">
      <a:srgbClr val="A4A4A6"/>
    </a:custClr>
    <a:custClr name="Sweco bright green">
      <a:srgbClr val="9DD354"/>
    </a:custClr>
    <a:custClr name="Sweco bright ochre">
      <a:srgbClr val="DEC55B"/>
    </a:custClr>
    <a:custClr name="Sweco bright blue">
      <a:srgbClr val="C0D4FD"/>
    </a:custClr>
    <a:custClr>
      <a:srgbClr val="FFFFFF"/>
    </a:custClr>
    <a:custClr>
      <a:srgbClr val="FFFFFF"/>
    </a:custClr>
    <a:custClr>
      <a:srgbClr val="FFFFFF"/>
    </a:custClr>
    <a:custClr>
      <a:srgbClr val="FFFFFF"/>
    </a:custClr>
    <a:custClr>
      <a:srgbClr val="FFFFFF"/>
    </a:custClr>
    <a:custClr>
      <a:srgbClr val="FFFFFF"/>
    </a:custClr>
    <a:custClr name="Sweco dark gray">
      <a:srgbClr val="3F3F42"/>
    </a:custClr>
    <a:custClr name="Sweco muted green">
      <a:srgbClr val="7A9B62"/>
    </a:custClr>
    <a:custClr name="Sweco muted ochre">
      <a:srgbClr val="A48730"/>
    </a:custClr>
    <a:custClr name="Sweco muted blue">
      <a:srgbClr val="8593AF"/>
    </a:custClr>
    <a:custClr>
      <a:srgbClr val="FFFFFF"/>
    </a:custClr>
    <a:custClr>
      <a:srgbClr val="FFFFFF"/>
    </a:custClr>
    <a:custClr>
      <a:srgbClr val="FFFFFF"/>
    </a:custClr>
    <a:custClr>
      <a:srgbClr val="FFFFFF"/>
    </a:custClr>
    <a:custClr>
      <a:srgbClr val="FFFFFF"/>
    </a:custClr>
    <a:custClr>
      <a:srgbClr val="FFFFFF"/>
    </a:custClr>
    <a:custClr name="Sweco light gray">
      <a:srgbClr val="E2E0DA"/>
    </a:custClr>
    <a:custClr name="Sweco bright green 60%">
      <a:srgbClr val="C4E498"/>
    </a:custClr>
    <a:custClr name="Sweco bright ochre 60%">
      <a:srgbClr val="EBDC9C"/>
    </a:custClr>
    <a:custClr name="Sweco bright blue 60%">
      <a:srgbClr val="D9E5FD"/>
    </a:custClr>
    <a:custClr>
      <a:srgbClr val="FFFFFF"/>
    </a:custClr>
    <a:custClr>
      <a:srgbClr val="FFFFFF"/>
    </a:custClr>
    <a:custClr>
      <a:srgbClr val="FFFFFF"/>
    </a:custClr>
    <a:custClr>
      <a:srgbClr val="FFFFFF"/>
    </a:custClr>
    <a:custClr>
      <a:srgbClr val="FFFFFF"/>
    </a:custClr>
    <a:custClr>
      <a:srgbClr val="FFFFFF"/>
    </a:custClr>
    <a:custClr name="Sweco light gray 40%">
      <a:srgbClr val="F3F2F0"/>
    </a:custClr>
    <a:custClr name="Sweco bright green 40%">
      <a:srgbClr val="E6F3D4"/>
    </a:custClr>
    <a:custClr name="Sweco bright ochre 40%">
      <a:srgbClr val="F6F0D5"/>
    </a:custClr>
    <a:custClr name="Sweco bright blue 40%">
      <a:srgbClr val="EFF4FE"/>
    </a:custClr>
    <a:custClr>
      <a:srgbClr val="FFFFFF"/>
    </a:custClr>
    <a:custClr>
      <a:srgbClr val="FFFFFF"/>
    </a:custClr>
    <a:custClr>
      <a:srgbClr val="FFFFFF"/>
    </a:custClr>
    <a:custClr>
      <a:srgbClr val="FFFFFF"/>
    </a:custClr>
    <a:custClr>
      <a:srgbClr val="FFFFFF"/>
    </a:custClr>
    <a:custClr>
      <a:srgbClr val="FFFFFF"/>
    </a:custClr>
  </a:custClr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Sweco">
      <a:dk1>
        <a:srgbClr val="000000"/>
      </a:dk1>
      <a:lt1>
        <a:srgbClr val="FFFFFF"/>
      </a:lt1>
      <a:dk2>
        <a:srgbClr val="3F3F42"/>
      </a:dk2>
      <a:lt2>
        <a:srgbClr val="E2E0DA"/>
      </a:lt2>
      <a:accent1>
        <a:srgbClr val="A4A4A6"/>
      </a:accent1>
      <a:accent2>
        <a:srgbClr val="DEC55B"/>
      </a:accent2>
      <a:accent3>
        <a:srgbClr val="9DD354"/>
      </a:accent3>
      <a:accent4>
        <a:srgbClr val="C0D4FD"/>
      </a:accent4>
      <a:accent5>
        <a:srgbClr val="F2B1DC"/>
      </a:accent5>
      <a:accent6>
        <a:srgbClr val="3F3F42"/>
      </a:accent6>
      <a:hlink>
        <a:srgbClr val="C0D4FD"/>
      </a:hlink>
      <a:folHlink>
        <a:srgbClr val="9DD354"/>
      </a:folHlink>
    </a:clrScheme>
    <a:fontScheme name="Sweco">
      <a:majorFont>
        <a:latin typeface="Sweco Sans"/>
        <a:ea typeface=""/>
        <a:cs typeface=""/>
      </a:majorFont>
      <a:minorFont>
        <a:latin typeface="Sweco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Sweco medium gray">
      <a:srgbClr val="A4A4A6"/>
    </a:custClr>
    <a:custClr name="Sweco bright green">
      <a:srgbClr val="9DD354"/>
    </a:custClr>
    <a:custClr name="Sweco bright ochre">
      <a:srgbClr val="DEC55B"/>
    </a:custClr>
    <a:custClr name="Sweco bright blue">
      <a:srgbClr val="C0D4FD"/>
    </a:custClr>
    <a:custClr>
      <a:srgbClr val="FFFFFF"/>
    </a:custClr>
    <a:custClr>
      <a:srgbClr val="FFFFFF"/>
    </a:custClr>
    <a:custClr>
      <a:srgbClr val="FFFFFF"/>
    </a:custClr>
    <a:custClr>
      <a:srgbClr val="FFFFFF"/>
    </a:custClr>
    <a:custClr>
      <a:srgbClr val="FFFFFF"/>
    </a:custClr>
    <a:custClr>
      <a:srgbClr val="FFFFFF"/>
    </a:custClr>
    <a:custClr name="Sweco dark gray">
      <a:srgbClr val="3F3F42"/>
    </a:custClr>
    <a:custClr name="Sweco muted green">
      <a:srgbClr val="7A9B62"/>
    </a:custClr>
    <a:custClr name="Sweco muted ochre">
      <a:srgbClr val="A48730"/>
    </a:custClr>
    <a:custClr name="Sweco muted blue">
      <a:srgbClr val="8593AF"/>
    </a:custClr>
    <a:custClr>
      <a:srgbClr val="FFFFFF"/>
    </a:custClr>
    <a:custClr>
      <a:srgbClr val="FFFFFF"/>
    </a:custClr>
    <a:custClr>
      <a:srgbClr val="FFFFFF"/>
    </a:custClr>
    <a:custClr>
      <a:srgbClr val="FFFFFF"/>
    </a:custClr>
    <a:custClr>
      <a:srgbClr val="FFFFFF"/>
    </a:custClr>
    <a:custClr>
      <a:srgbClr val="FFFFFF"/>
    </a:custClr>
    <a:custClr name="Sweco light gray">
      <a:srgbClr val="E2E0DA"/>
    </a:custClr>
    <a:custClr name="Sweco bright green 60%">
      <a:srgbClr val="C4E498"/>
    </a:custClr>
    <a:custClr name="Sweco bright ochre 60%">
      <a:srgbClr val="EBDC9C"/>
    </a:custClr>
    <a:custClr name="Sweco bright blue 60%">
      <a:srgbClr val="D9E5FD"/>
    </a:custClr>
    <a:custClr>
      <a:srgbClr val="FFFFFF"/>
    </a:custClr>
    <a:custClr>
      <a:srgbClr val="FFFFFF"/>
    </a:custClr>
    <a:custClr>
      <a:srgbClr val="FFFFFF"/>
    </a:custClr>
    <a:custClr>
      <a:srgbClr val="FFFFFF"/>
    </a:custClr>
    <a:custClr>
      <a:srgbClr val="FFFFFF"/>
    </a:custClr>
    <a:custClr>
      <a:srgbClr val="FFFFFF"/>
    </a:custClr>
    <a:custClr name="Sweco light gray 40%">
      <a:srgbClr val="F3F2F0"/>
    </a:custClr>
    <a:custClr name="Sweco bright green 40%">
      <a:srgbClr val="E6F3D4"/>
    </a:custClr>
    <a:custClr name="Sweco bright ochre 40%">
      <a:srgbClr val="F6F0D5"/>
    </a:custClr>
    <a:custClr name="Sweco bright blue 40%">
      <a:srgbClr val="EFF4FE"/>
    </a:custClr>
    <a:custClr>
      <a:srgbClr val="FFFFFF"/>
    </a:custClr>
    <a:custClr>
      <a:srgbClr val="FFFFFF"/>
    </a:custClr>
    <a:custClr>
      <a:srgbClr val="FFFFFF"/>
    </a:custClr>
    <a:custClr>
      <a:srgbClr val="FFFFFF"/>
    </a:custClr>
    <a:custClr>
      <a:srgbClr val="FFFFFF"/>
    </a:custClr>
    <a:custClr>
      <a:srgbClr val="FFFFFF"/>
    </a:custClr>
  </a:custClr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item1.xml><?xml version="1.0" encoding="utf-8"?>
<TemplafyFormConfiguration><![CDATA[{"formFields":[{"required":false,"helpTexts":{"prefix":"","postfix":""},"spacing":{},"type":"datePicker","name":"Date","label":"Date","fullyQualifiedName":"Date"},{"required":false,"placeholder":"","lines":0,"helpTexts":{"prefix":"","postfix":""},"spacing":{},"type":"textBox","name":"TitlePresentation","label":"Footer text","fullyQualifiedName":"TitlePresentation"}],"formDataEntries":[]}]]></TemplafyFormConfiguration>
</file>

<file path=customXml/item2.xml><?xml version="1.0" encoding="utf-8"?>
<TemplafySlideTemplateConfiguration><![CDATA[{"slideVersion":0,"isValidatorEnabled":false,"isLocked":false,"elementsMetadata":[],"slideId":"637606466270100126","enableDocumentContentUpdater":true,"version":"1.14"}]]></TemplafySlideTemplateConfiguration>
</file>

<file path=customXml/item3.xml><?xml version="1.0" encoding="utf-8"?>
<TemplafySlideTemplateConfiguration><![CDATA[{"slideVersion":0,"isValidatorEnabled":false,"isLocked":false,"elementsMetadata":[],"slideId":"637601221536509274","enableDocumentContentUpdater":true,"version":"1.14"}]]></TemplafySlideTemplateConfiguration>
</file>

<file path=customXml/item4.xml><?xml version="1.0" encoding="utf-8"?>
<TemplafySlideFormConfiguration><![CDATA[{"formFields":[],"formDataEntries":[]}]]></TemplafySlideFormConfiguration>
</file>

<file path=customXml/item5.xml><?xml version="1.0" encoding="utf-8"?>
<TemplafyTemplateConfiguration><![CDATA[{"elementsMetadata":[],"transformationConfigurations":[{"language":"{{DocumentLanguage}}","disableUpdates":false,"type":"proofingLanguage"}],"templateName":"Sweco presentation","templateDescription":"A clean presentation with Sweco logo","enableDocumentContentUpdater":true,"version":"1.14"}]]></TemplafyTemplateConfiguration>
</file>

<file path=customXml/item6.xml><?xml version="1.0" encoding="utf-8"?>
<TemplafySlideTemplateConfiguration><![CDATA[{"slideVersion":0,"isValidatorEnabled":false,"isLocked":false,"elementsMetadata":[],"slideId":"637606466270257470","enableDocumentContentUpdater":true,"version":"1.14"}]]></TemplafySlideTemplateConfiguration>
</file>

<file path=customXml/item7.xml><?xml version="1.0" encoding="utf-8"?>
<TemplafySlideFormConfiguration><![CDATA[{"formFields":[],"formDataEntries":[]}]]></TemplafySlideFormConfiguration>
</file>

<file path=customXml/item8.xml><?xml version="1.0" encoding="utf-8"?>
<TemplafySlideFormConfiguration><![CDATA[{"formFields":[],"formDataEntries":[]}]]></TemplafySlideFormConfiguration>
</file>

<file path=customXml/itemProps1.xml><?xml version="1.0" encoding="utf-8"?>
<ds:datastoreItem xmlns:ds="http://schemas.openxmlformats.org/officeDocument/2006/customXml" ds:itemID="{CCD91A97-4C18-4C62-8086-62DA0139A1A2}">
  <ds:schemaRefs/>
</ds:datastoreItem>
</file>

<file path=customXml/itemProps2.xml><?xml version="1.0" encoding="utf-8"?>
<ds:datastoreItem xmlns:ds="http://schemas.openxmlformats.org/officeDocument/2006/customXml" ds:itemID="{76A219FF-BA70-4453-902A-30C0740DE09B}">
  <ds:schemaRefs/>
</ds:datastoreItem>
</file>

<file path=customXml/itemProps3.xml><?xml version="1.0" encoding="utf-8"?>
<ds:datastoreItem xmlns:ds="http://schemas.openxmlformats.org/officeDocument/2006/customXml" ds:itemID="{95C93DCB-C1B4-43DF-898C-65C33831EAE6}">
  <ds:schemaRefs/>
</ds:datastoreItem>
</file>

<file path=customXml/itemProps4.xml><?xml version="1.0" encoding="utf-8"?>
<ds:datastoreItem xmlns:ds="http://schemas.openxmlformats.org/officeDocument/2006/customXml" ds:itemID="{E4FB200D-7048-4313-A90E-7E25FF28F19D}">
  <ds:schemaRefs/>
</ds:datastoreItem>
</file>

<file path=customXml/itemProps5.xml><?xml version="1.0" encoding="utf-8"?>
<ds:datastoreItem xmlns:ds="http://schemas.openxmlformats.org/officeDocument/2006/customXml" ds:itemID="{CD7259F3-545A-4613-8DDA-8CDD2DE8070E}">
  <ds:schemaRefs/>
</ds:datastoreItem>
</file>

<file path=customXml/itemProps6.xml><?xml version="1.0" encoding="utf-8"?>
<ds:datastoreItem xmlns:ds="http://schemas.openxmlformats.org/officeDocument/2006/customXml" ds:itemID="{571E50CB-D435-405F-80B3-2BA8ED8BDCCA}">
  <ds:schemaRefs/>
</ds:datastoreItem>
</file>

<file path=customXml/itemProps7.xml><?xml version="1.0" encoding="utf-8"?>
<ds:datastoreItem xmlns:ds="http://schemas.openxmlformats.org/officeDocument/2006/customXml" ds:itemID="{5547BB14-8D16-4312-9E6A-D2ACF79C4308}">
  <ds:schemaRefs/>
</ds:datastoreItem>
</file>

<file path=customXml/itemProps8.xml><?xml version="1.0" encoding="utf-8"?>
<ds:datastoreItem xmlns:ds="http://schemas.openxmlformats.org/officeDocument/2006/customXml" ds:itemID="{EE3F8EAB-DDF5-4D99-B353-49650393E362}">
  <ds:schemaRefs/>
</ds:datastoreItem>
</file>

<file path=docProps/app.xml><?xml version="1.0" encoding="utf-8"?>
<Properties xmlns="http://schemas.openxmlformats.org/officeDocument/2006/extended-properties" xmlns:vt="http://schemas.openxmlformats.org/officeDocument/2006/docPropsVTypes">
  <Template>blank</Template>
  <TotalTime>39</TotalTime>
  <Words>1249</Words>
  <Application>Microsoft Office PowerPoint</Application>
  <PresentationFormat>Widescreen</PresentationFormat>
  <Paragraphs>143</Paragraphs>
  <Slides>15</Slides>
  <Notes>1</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15</vt:i4>
      </vt:variant>
    </vt:vector>
  </HeadingPairs>
  <TitlesOfParts>
    <vt:vector size="18" baseType="lpstr">
      <vt:lpstr>Sweco Sans</vt:lpstr>
      <vt:lpstr>Arial</vt:lpstr>
      <vt:lpstr>Blank</vt:lpstr>
      <vt:lpstr>Mediapaketti</vt:lpstr>
      <vt:lpstr>PowerPoint Presentation</vt:lpstr>
      <vt:lpstr>Sisältö</vt:lpstr>
      <vt:lpstr>Termit</vt:lpstr>
      <vt:lpstr>Miksi viemäriverkosto tulvii?</vt:lpstr>
      <vt:lpstr>Miten viemäritulvien vahingoilta voidaan välttyä?</vt:lpstr>
      <vt:lpstr>Miksi hulevesiverkosto tulvii?</vt:lpstr>
      <vt:lpstr>Miten hulevesitulvien vahingoilta voidaan välttyä?</vt:lpstr>
      <vt:lpstr>Port Arthurin tulvaan 26.7.2022 johtaneet tapahtumat</vt:lpstr>
      <vt:lpstr>Tulvimisen jälkeen tehdyt selvitykset</vt:lpstr>
      <vt:lpstr>Tulvimisen jälkeen tehdyt toimenpiteet</vt:lpstr>
      <vt:lpstr>Aiemmin tehdyt toimenpiteet</vt:lpstr>
      <vt:lpstr>Jatkuvia kehittämistoimenpiteitä</vt:lpstr>
      <vt:lpstr>Viemäritulvavahinkojen korvausperusteet</vt:lpstr>
      <vt:lpstr>Lisätietoja antavat</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Mediapaketti</dc:title>
  <dc:creator>Koskinen, Terhi</dc:creator>
  <cp:lastModifiedBy>Crabol, Pekka</cp:lastModifiedBy>
  <cp:revision>8</cp:revision>
  <dcterms:created xsi:type="dcterms:W3CDTF">2023-03-29T09:05:58Z</dcterms:created>
  <dcterms:modified xsi:type="dcterms:W3CDTF">2023-03-30T10:57:46Z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by">
    <vt:lpwstr>omnidocs.com</vt:lpwstr>
  </property>
  <property fmtid="{D5CDD505-2E9C-101B-9397-08002B2CF9AE}" pid="3" name="MSIP_Label_43f08ec5-d6d9-4227-8387-ccbfcb3632c4_Enabled">
    <vt:lpwstr>true</vt:lpwstr>
  </property>
  <property fmtid="{D5CDD505-2E9C-101B-9397-08002B2CF9AE}" pid="4" name="MSIP_Label_43f08ec5-d6d9-4227-8387-ccbfcb3632c4_SetDate">
    <vt:lpwstr>2023-03-29T09:05:59Z</vt:lpwstr>
  </property>
  <property fmtid="{D5CDD505-2E9C-101B-9397-08002B2CF9AE}" pid="5" name="MSIP_Label_43f08ec5-d6d9-4227-8387-ccbfcb3632c4_Method">
    <vt:lpwstr>Standard</vt:lpwstr>
  </property>
  <property fmtid="{D5CDD505-2E9C-101B-9397-08002B2CF9AE}" pid="6" name="MSIP_Label_43f08ec5-d6d9-4227-8387-ccbfcb3632c4_Name">
    <vt:lpwstr>Sweco Restricted</vt:lpwstr>
  </property>
  <property fmtid="{D5CDD505-2E9C-101B-9397-08002B2CF9AE}" pid="7" name="MSIP_Label_43f08ec5-d6d9-4227-8387-ccbfcb3632c4_SiteId">
    <vt:lpwstr>b7872ef0-9a00-4c18-8a4a-c7d25c778a9e</vt:lpwstr>
  </property>
  <property fmtid="{D5CDD505-2E9C-101B-9397-08002B2CF9AE}" pid="8" name="MSIP_Label_43f08ec5-d6d9-4227-8387-ccbfcb3632c4_ActionId">
    <vt:lpwstr>37273aed-5e37-43b7-a62c-936c48eb5ff9</vt:lpwstr>
  </property>
  <property fmtid="{D5CDD505-2E9C-101B-9397-08002B2CF9AE}" pid="9" name="MSIP_Label_43f08ec5-d6d9-4227-8387-ccbfcb3632c4_ContentBits">
    <vt:lpwstr>0</vt:lpwstr>
  </property>
</Properties>
</file>